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0.48148148148148151</c:v>
                </c:pt>
                <c:pt idx="1">
                  <c:v>0.51656920077972712</c:v>
                </c:pt>
                <c:pt idx="2">
                  <c:v>0</c:v>
                </c:pt>
                <c:pt idx="3">
                  <c:v>1.9493177387914229E-3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Sheet1!$G$2:$G$5</c:f>
              <c:numCache>
                <c:formatCode>0.0;;</c:formatCode>
                <c:ptCount val="4"/>
                <c:pt idx="0">
                  <c:v>6.4999880725661274</c:v>
                </c:pt>
                <c:pt idx="1">
                  <c:v>6.5019399455389761</c:v>
                </c:pt>
                <c:pt idx="2">
                  <c:v>6.3753691324769974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3.5000119274338726</c:v>
                </c:pt>
                <c:pt idx="1">
                  <c:v>3.4980600544610239</c:v>
                </c:pt>
                <c:pt idx="2">
                  <c:v>3.6246308675230026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Sheet1!$G$2:$G$5</c:f>
              <c:numCache>
                <c:formatCode>0.0;;</c:formatCode>
                <c:ptCount val="4"/>
                <c:pt idx="0">
                  <c:v>8.4693007692111451</c:v>
                </c:pt>
                <c:pt idx="1">
                  <c:v>8.7351535778901557</c:v>
                </c:pt>
                <c:pt idx="2">
                  <c:v>8.2656798607073121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1.5306992307888549</c:v>
                </c:pt>
                <c:pt idx="1">
                  <c:v>1.2648464221098443</c:v>
                </c:pt>
                <c:pt idx="2">
                  <c:v>1.7343201392926879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Sheet1!$H$2:$H$5</c:f>
              <c:numCache>
                <c:formatCode>0.0;;</c:formatCode>
                <c:ptCount val="4"/>
                <c:pt idx="0">
                  <c:v>9.3647032549362859</c:v>
                </c:pt>
                <c:pt idx="1">
                  <c:v>0</c:v>
                </c:pt>
                <c:pt idx="2">
                  <c:v>9.3499643658738023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Sheet1!$I$2:$I$5</c:f>
              <c:numCache>
                <c:formatCode>0.0;;</c:formatCode>
                <c:ptCount val="4"/>
                <c:pt idx="0">
                  <c:v>0</c:v>
                </c:pt>
                <c:pt idx="1">
                  <c:v>9.5016398670801863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0.63529674506371414</c:v>
                </c:pt>
                <c:pt idx="1">
                  <c:v>0.49836013291981374</c:v>
                </c:pt>
                <c:pt idx="2">
                  <c:v>0.65003563412619769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Sheet1!$G$2:$G$5</c:f>
              <c:numCache>
                <c:formatCode>0.0;;</c:formatCode>
                <c:ptCount val="4"/>
                <c:pt idx="0">
                  <c:v>3.6644433560831642</c:v>
                </c:pt>
                <c:pt idx="1">
                  <c:v>3.684804204115919</c:v>
                </c:pt>
                <c:pt idx="2">
                  <c:v>3.469167894539182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6.3355566439168358</c:v>
                </c:pt>
                <c:pt idx="1">
                  <c:v>6.3151957958840814</c:v>
                </c:pt>
                <c:pt idx="2">
                  <c:v>6.530832105460818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(120)</c:v>
                </c:pt>
                <c:pt idx="1">
                  <c:v>Alexandra Hospital (34)</c:v>
                </c:pt>
                <c:pt idx="2">
                  <c:v>Worcestershire Royal Hospital (86)</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(120)</c:v>
                </c:pt>
                <c:pt idx="1">
                  <c:v>Alexandra Hospital (34)</c:v>
                </c:pt>
                <c:pt idx="2">
                  <c:v>Worcestershire Royal Hospital (86)</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(120)</c:v>
                </c:pt>
                <c:pt idx="1">
                  <c:v>Alexandra Hospital (34)</c:v>
                </c:pt>
                <c:pt idx="2">
                  <c:v>Worcestershire Royal Hospital (86)</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(120)</c:v>
                </c:pt>
                <c:pt idx="1">
                  <c:v>Alexandra Hospital (34)</c:v>
                </c:pt>
                <c:pt idx="2">
                  <c:v>Worcestershire Royal Hospital (86)</c:v>
                </c:pt>
                <c:pt idx="3">
                  <c:v>Kidderminster Treatment Centre - Acute Trust (-)</c:v>
                </c:pt>
              </c:strCache>
            </c:strRef>
          </c:cat>
          <c:val>
            <c:numRef>
              <c:f>Sheet1!$G$2:$G$5</c:f>
              <c:numCache>
                <c:formatCode>0.0;;</c:formatCode>
                <c:ptCount val="4"/>
                <c:pt idx="0">
                  <c:v>6.2453713420204418</c:v>
                </c:pt>
                <c:pt idx="1">
                  <c:v>5.8264045498414339</c:v>
                </c:pt>
                <c:pt idx="2">
                  <c:v>6.1267209330577996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(120)</c:v>
                </c:pt>
                <c:pt idx="1">
                  <c:v>Alexandra Hospital (34)</c:v>
                </c:pt>
                <c:pt idx="2">
                  <c:v>Worcestershire Royal Hospital (86)</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(120)</c:v>
                </c:pt>
                <c:pt idx="1">
                  <c:v>Alexandra Hospital (34)</c:v>
                </c:pt>
                <c:pt idx="2">
                  <c:v>Worcestershire Royal Hospital (86)</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(120)</c:v>
                </c:pt>
                <c:pt idx="1">
                  <c:v>Alexandra Hospital (34)</c:v>
                </c:pt>
                <c:pt idx="2">
                  <c:v>Worcestershire Royal Hospital (86)</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3.7546286579795582</c:v>
                </c:pt>
                <c:pt idx="1">
                  <c:v>4.1735954501585661</c:v>
                </c:pt>
                <c:pt idx="2">
                  <c:v>3.8732790669422004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(204)</c:v>
                </c:pt>
                <c:pt idx="2">
                  <c:v>Worcestershire Royal Hospital (295)</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(204)</c:v>
                </c:pt>
                <c:pt idx="2">
                  <c:v>Worcestershire Royal Hospital (295)</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(204)</c:v>
                </c:pt>
                <c:pt idx="2">
                  <c:v>Worcestershire Royal Hospital (295)</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(204)</c:v>
                </c:pt>
                <c:pt idx="2">
                  <c:v>Worcestershire Royal Hospital (295)</c:v>
                </c:pt>
                <c:pt idx="3">
                  <c:v>Kidderminster Treatment Centre - Acute Trust (-)</c:v>
                </c:pt>
              </c:strCache>
            </c:strRef>
          </c:cat>
          <c:val>
            <c:numRef>
              <c:f>Sheet1!$G$2:$G$5</c:f>
              <c:numCache>
                <c:formatCode>0.0;;</c:formatCode>
                <c:ptCount val="4"/>
                <c:pt idx="0">
                  <c:v>8.923271275151766</c:v>
                </c:pt>
                <c:pt idx="1">
                  <c:v>9.0458093909361121</c:v>
                </c:pt>
                <c:pt idx="2">
                  <c:v>8.7043967637198367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(204)</c:v>
                </c:pt>
                <c:pt idx="2">
                  <c:v>Worcestershire Royal Hospital (295)</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(204)</c:v>
                </c:pt>
                <c:pt idx="2">
                  <c:v>Worcestershire Royal Hospital (295)</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(204)</c:v>
                </c:pt>
                <c:pt idx="2">
                  <c:v>Worcestershire Royal Hospital (295)</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1.076728724848234</c:v>
                </c:pt>
                <c:pt idx="1">
                  <c:v>0.95419060906388786</c:v>
                </c:pt>
                <c:pt idx="2">
                  <c:v>1.2956032362801633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(350)</c:v>
                </c:pt>
                <c:pt idx="1">
                  <c:v>Alexandra Hospital (145)</c:v>
                </c:pt>
                <c:pt idx="2">
                  <c:v>Worcestershire Royal Hospital (202)</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(350)</c:v>
                </c:pt>
                <c:pt idx="1">
                  <c:v>Alexandra Hospital (145)</c:v>
                </c:pt>
                <c:pt idx="2">
                  <c:v>Worcestershire Royal Hospital (202)</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(350)</c:v>
                </c:pt>
                <c:pt idx="1">
                  <c:v>Alexandra Hospital (145)</c:v>
                </c:pt>
                <c:pt idx="2">
                  <c:v>Worcestershire Royal Hospital (202)</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(350)</c:v>
                </c:pt>
                <c:pt idx="1">
                  <c:v>Alexandra Hospital (145)</c:v>
                </c:pt>
                <c:pt idx="2">
                  <c:v>Worcestershire Royal Hospital (202)</c:v>
                </c:pt>
                <c:pt idx="3">
                  <c:v>Kidderminster Treatment Centre - Acute Trust (-)</c:v>
                </c:pt>
              </c:strCache>
            </c:strRef>
          </c:cat>
          <c:val>
            <c:numRef>
              <c:f>Sheet1!$G$2:$G$5</c:f>
              <c:numCache>
                <c:formatCode>0.0;;</c:formatCode>
                <c:ptCount val="4"/>
                <c:pt idx="0">
                  <c:v>8.3321098752605884</c:v>
                </c:pt>
                <c:pt idx="1">
                  <c:v>8.711917533746206</c:v>
                </c:pt>
                <c:pt idx="2">
                  <c:v>7.8576155506543781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(350)</c:v>
                </c:pt>
                <c:pt idx="1">
                  <c:v>Alexandra Hospital (145)</c:v>
                </c:pt>
                <c:pt idx="2">
                  <c:v>Worcestershire Royal Hospital (202)</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(350)</c:v>
                </c:pt>
                <c:pt idx="1">
                  <c:v>Alexandra Hospital (145)</c:v>
                </c:pt>
                <c:pt idx="2">
                  <c:v>Worcestershire Royal Hospital (202)</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(350)</c:v>
                </c:pt>
                <c:pt idx="1">
                  <c:v>Alexandra Hospital (145)</c:v>
                </c:pt>
                <c:pt idx="2">
                  <c:v>Worcestershire Royal Hospital (202)</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1.6678901247394116</c:v>
                </c:pt>
                <c:pt idx="1">
                  <c:v>1.288082466253794</c:v>
                </c:pt>
                <c:pt idx="2">
                  <c:v>2.1423844493456219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(318)</c:v>
                </c:pt>
                <c:pt idx="1">
                  <c:v>Alexandra Hospital (147)</c:v>
                </c:pt>
                <c:pt idx="2">
                  <c:v>Worcestershire Royal Hospital (170)</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(318)</c:v>
                </c:pt>
                <c:pt idx="1">
                  <c:v>Alexandra Hospital (147)</c:v>
                </c:pt>
                <c:pt idx="2">
                  <c:v>Worcestershire Royal Hospital (170)</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(318)</c:v>
                </c:pt>
                <c:pt idx="1">
                  <c:v>Alexandra Hospital (147)</c:v>
                </c:pt>
                <c:pt idx="2">
                  <c:v>Worcestershire Royal Hospital (170)</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(318)</c:v>
                </c:pt>
                <c:pt idx="1">
                  <c:v>Alexandra Hospital (147)</c:v>
                </c:pt>
                <c:pt idx="2">
                  <c:v>Worcestershire Royal Hospital (170)</c:v>
                </c:pt>
                <c:pt idx="3">
                  <c:v>Kidderminster Treatment Centre - Acute Trust (-)</c:v>
                </c:pt>
              </c:strCache>
            </c:strRef>
          </c:cat>
          <c:val>
            <c:numRef>
              <c:f>Sheet1!$G$2:$G$5</c:f>
              <c:numCache>
                <c:formatCode>0.0;;</c:formatCode>
                <c:ptCount val="4"/>
                <c:pt idx="0">
                  <c:v>8.2713665660702329</c:v>
                </c:pt>
                <c:pt idx="1">
                  <c:v>8.5481502499912931</c:v>
                </c:pt>
                <c:pt idx="2">
                  <c:v>7.2601620014810697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(318)</c:v>
                </c:pt>
                <c:pt idx="1">
                  <c:v>Alexandra Hospital (147)</c:v>
                </c:pt>
                <c:pt idx="2">
                  <c:v>Worcestershire Royal Hospital (170)</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(318)</c:v>
                </c:pt>
                <c:pt idx="1">
                  <c:v>Alexandra Hospital (147)</c:v>
                </c:pt>
                <c:pt idx="2">
                  <c:v>Worcestershire Royal Hospital (170)</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(318)</c:v>
                </c:pt>
                <c:pt idx="1">
                  <c:v>Alexandra Hospital (147)</c:v>
                </c:pt>
                <c:pt idx="2">
                  <c:v>Worcestershire Royal Hospital (170)</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1.7286334339297671</c:v>
                </c:pt>
                <c:pt idx="1">
                  <c:v>1.4518497500087069</c:v>
                </c:pt>
                <c:pt idx="2">
                  <c:v>2.7398379985189303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Alexandra Hospital (72)</c:v>
                </c:pt>
                <c:pt idx="2">
                  <c:v>Worcestershire Royal Hospital (84)</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Alexandra Hospital (72)</c:v>
                </c:pt>
                <c:pt idx="2">
                  <c:v>Worcestershire Royal Hospital (84)</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Alexandra Hospital (72)</c:v>
                </c:pt>
                <c:pt idx="2">
                  <c:v>Worcestershire Royal Hospital (84)</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Alexandra Hospital (72)</c:v>
                </c:pt>
                <c:pt idx="2">
                  <c:v>Worcestershire Royal Hospital (84)</c:v>
                </c:pt>
                <c:pt idx="3">
                  <c:v>Kidderminster Treatment Centre - Acute Trust (-)</c:v>
                </c:pt>
              </c:strCache>
            </c:strRef>
          </c:cat>
          <c:val>
            <c:numRef>
              <c:f>Sheet1!$G$2:$G$5</c:f>
              <c:numCache>
                <c:formatCode>0.0;;</c:formatCode>
                <c:ptCount val="4"/>
                <c:pt idx="0">
                  <c:v>8.1704754988577655</c:v>
                </c:pt>
                <c:pt idx="1">
                  <c:v>0</c:v>
                </c:pt>
                <c:pt idx="2">
                  <c:v>7.4312148478814857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Alexandra Hospital (72)</c:v>
                </c:pt>
                <c:pt idx="2">
                  <c:v>Worcestershire Royal Hospital (84)</c:v>
                </c:pt>
                <c:pt idx="3">
                  <c:v>Kidderminster Treatment Centre - Acute Trust (-)</c:v>
                </c:pt>
              </c:strCache>
            </c:strRef>
          </c:cat>
          <c:val>
            <c:numRef>
              <c:f>Sheet1!$H$2:$H$5</c:f>
              <c:numCache>
                <c:formatCode>0.0;;</c:formatCode>
                <c:ptCount val="4"/>
                <c:pt idx="0">
                  <c:v>0</c:v>
                </c:pt>
                <c:pt idx="1">
                  <c:v>8.7017972387563827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Alexandra Hospital (72)</c:v>
                </c:pt>
                <c:pt idx="2">
                  <c:v>Worcestershire Royal Hospital (84)</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(158)</c:v>
                </c:pt>
                <c:pt idx="1">
                  <c:v>Alexandra Hospital (72)</c:v>
                </c:pt>
                <c:pt idx="2">
                  <c:v>Worcestershire Royal Hospital (84)</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1.8295245011422345</c:v>
                </c:pt>
                <c:pt idx="1">
                  <c:v>1.2982027612436173</c:v>
                </c:pt>
                <c:pt idx="2">
                  <c:v>2.5687851521185143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Alexandra Hospital (83)</c:v>
                </c:pt>
                <c:pt idx="2">
                  <c:v>Worcestershire Royal Hospital (132)</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Alexandra Hospital (83)</c:v>
                </c:pt>
                <c:pt idx="2">
                  <c:v>Worcestershire Royal Hospital (132)</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Alexandra Hospital (83)</c:v>
                </c:pt>
                <c:pt idx="2">
                  <c:v>Worcestershire Royal Hospital (132)</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Alexandra Hospital (83)</c:v>
                </c:pt>
                <c:pt idx="2">
                  <c:v>Worcestershire Royal Hospital (132)</c:v>
                </c:pt>
                <c:pt idx="3">
                  <c:v>Kidderminster Treatment Centre - Acute Trust (-)</c:v>
                </c:pt>
              </c:strCache>
            </c:strRef>
          </c:cat>
          <c:val>
            <c:numRef>
              <c:f>Sheet1!$G$2:$G$5</c:f>
              <c:numCache>
                <c:formatCode>0.0;;</c:formatCode>
                <c:ptCount val="4"/>
                <c:pt idx="0">
                  <c:v>6.1878351167976806</c:v>
                </c:pt>
                <c:pt idx="1">
                  <c:v>6.0116131465791147</c:v>
                </c:pt>
                <c:pt idx="2">
                  <c:v>6.3865618191041928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Alexandra Hospital (83)</c:v>
                </c:pt>
                <c:pt idx="2">
                  <c:v>Worcestershire Royal Hospital (132)</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Alexandra Hospital (83)</c:v>
                </c:pt>
                <c:pt idx="2">
                  <c:v>Worcestershire Royal Hospital (132)</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(217)</c:v>
                </c:pt>
                <c:pt idx="1">
                  <c:v>Alexandra Hospital (83)</c:v>
                </c:pt>
                <c:pt idx="2">
                  <c:v>Worcestershire Royal Hospital (132)</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3.8121648832023194</c:v>
                </c:pt>
                <c:pt idx="1">
                  <c:v>3.9883868534208853</c:v>
                </c:pt>
                <c:pt idx="2">
                  <c:v>3.6134381808958072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Alexandra Hospital (198)</c:v>
                </c:pt>
                <c:pt idx="2">
                  <c:v>Worcestershire Royal Hospital (273)</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Alexandra Hospital (198)</c:v>
                </c:pt>
                <c:pt idx="2">
                  <c:v>Worcestershire Royal Hospital (273)</c:v>
                </c:pt>
                <c:pt idx="3">
                  <c:v>Kidderminster Treatment Centre - Acute Trust (-)</c:v>
                </c:pt>
              </c:strCache>
            </c:strRef>
          </c:cat>
          <c:val>
            <c:numRef>
              <c:f>Sheet1!$E$2:$E$5</c:f>
              <c:numCache>
                <c:formatCode>0.0;;</c:formatCode>
                <c:ptCount val="4"/>
                <c:pt idx="0">
                  <c:v>0</c:v>
                </c:pt>
                <c:pt idx="1">
                  <c:v>0</c:v>
                </c:pt>
                <c:pt idx="2">
                  <c:v>8.8444272105447013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Alexandra Hospital (198)</c:v>
                </c:pt>
                <c:pt idx="2">
                  <c:v>Worcestershire Royal Hospital (273)</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Alexandra Hospital (198)</c:v>
                </c:pt>
                <c:pt idx="2">
                  <c:v>Worcestershire Royal Hospital (273)</c:v>
                </c:pt>
                <c:pt idx="3">
                  <c:v>Kidderminster Treatment Centre - Acute Trust (-)</c:v>
                </c:pt>
              </c:strCache>
            </c:strRef>
          </c:cat>
          <c:val>
            <c:numRef>
              <c:f>Sheet1!$G$2:$G$5</c:f>
              <c:numCache>
                <c:formatCode>0.0;;</c:formatCode>
                <c:ptCount val="4"/>
                <c:pt idx="0">
                  <c:v>9.1802179561687822</c:v>
                </c:pt>
                <c:pt idx="1">
                  <c:v>9.3363434382189379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Alexandra Hospital (198)</c:v>
                </c:pt>
                <c:pt idx="2">
                  <c:v>Worcestershire Royal Hospital (273)</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Alexandra Hospital (198)</c:v>
                </c:pt>
                <c:pt idx="2">
                  <c:v>Worcestershire Royal Hospital (273)</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Alexandra Hospital (198)</c:v>
                </c:pt>
                <c:pt idx="2">
                  <c:v>Worcestershire Royal Hospital (273)</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0.81978204383121778</c:v>
                </c:pt>
                <c:pt idx="1">
                  <c:v>0.66365656178106214</c:v>
                </c:pt>
                <c:pt idx="2">
                  <c:v>1.1555727894552987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Alexandra Hospital (198)</c:v>
                </c:pt>
                <c:pt idx="2">
                  <c:v>Worcestershire Royal Hospital (277)</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Alexandra Hospital (198)</c:v>
                </c:pt>
                <c:pt idx="2">
                  <c:v>Worcestershire Royal Hospital (277)</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Alexandra Hospital (198)</c:v>
                </c:pt>
                <c:pt idx="2">
                  <c:v>Worcestershire Royal Hospital (277)</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Alexandra Hospital (198)</c:v>
                </c:pt>
                <c:pt idx="2">
                  <c:v>Worcestershire Royal Hospital (277)</c:v>
                </c:pt>
                <c:pt idx="3">
                  <c:v>Kidderminster Treatment Centre - Acute Trust (-)</c:v>
                </c:pt>
              </c:strCache>
            </c:strRef>
          </c:cat>
          <c:val>
            <c:numRef>
              <c:f>Sheet1!$G$2:$G$5</c:f>
              <c:numCache>
                <c:formatCode>0.0;;</c:formatCode>
                <c:ptCount val="4"/>
                <c:pt idx="0">
                  <c:v>8.5032716978157907</c:v>
                </c:pt>
                <c:pt idx="1">
                  <c:v>8.3582035076022514</c:v>
                </c:pt>
                <c:pt idx="2">
                  <c:v>8.3021838703588866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Alexandra Hospital (198)</c:v>
                </c:pt>
                <c:pt idx="2">
                  <c:v>Worcestershire Royal Hospital (277)</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Alexandra Hospital (198)</c:v>
                </c:pt>
                <c:pt idx="2">
                  <c:v>Worcestershire Royal Hospital (277)</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Alexandra Hospital (198)</c:v>
                </c:pt>
                <c:pt idx="2">
                  <c:v>Worcestershire Royal Hospital (277)</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1.4967283021842093</c:v>
                </c:pt>
                <c:pt idx="1">
                  <c:v>1.6417964923977486</c:v>
                </c:pt>
                <c:pt idx="2">
                  <c:v>1.6978161296411134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(210)</c:v>
                </c:pt>
                <c:pt idx="2">
                  <c:v>Worcestershire Royal Hospital (293)</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(210)</c:v>
                </c:pt>
                <c:pt idx="2">
                  <c:v>Worcestershire Royal Hospital (293)</c:v>
                </c:pt>
                <c:pt idx="3">
                  <c:v>Kidderminster Treatment Centre - Acute Trust (-)</c:v>
                </c:pt>
              </c:strCache>
            </c:strRef>
          </c:cat>
          <c:val>
            <c:numRef>
              <c:f>Sheet1!$E$2:$E$5</c:f>
              <c:numCache>
                <c:formatCode>0.0;;</c:formatCode>
                <c:ptCount val="4"/>
                <c:pt idx="0">
                  <c:v>0</c:v>
                </c:pt>
                <c:pt idx="1">
                  <c:v>8.5965854400488499</c:v>
                </c:pt>
                <c:pt idx="2">
                  <c:v>8.6090299004029909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(210)</c:v>
                </c:pt>
                <c:pt idx="2">
                  <c:v>Worcestershire Royal Hospital (293)</c:v>
                </c:pt>
                <c:pt idx="3">
                  <c:v>Kidderminster Treatment Centre - Acute Trust (-)</c:v>
                </c:pt>
              </c:strCache>
            </c:strRef>
          </c:cat>
          <c:val>
            <c:numRef>
              <c:f>Sheet1!$F$2:$F$5</c:f>
              <c:numCache>
                <c:formatCode>0.0;;</c:formatCode>
                <c:ptCount val="4"/>
                <c:pt idx="0">
                  <c:v>8.660018774055489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(210)</c:v>
                </c:pt>
                <c:pt idx="2">
                  <c:v>Worcestershire Royal Hospital (293)</c:v>
                </c:pt>
                <c:pt idx="3">
                  <c:v>Kidderminster Treatment Centre - Acute Trust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(210)</c:v>
                </c:pt>
                <c:pt idx="2">
                  <c:v>Worcestershire Royal Hospital (293)</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(210)</c:v>
                </c:pt>
                <c:pt idx="2">
                  <c:v>Worcestershire Royal Hospital (293)</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(210)</c:v>
                </c:pt>
                <c:pt idx="2">
                  <c:v>Worcestershire Royal Hospital (293)</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1.339981225944511</c:v>
                </c:pt>
                <c:pt idx="1">
                  <c:v>1.4034145599511501</c:v>
                </c:pt>
                <c:pt idx="2">
                  <c:v>1.3909700995970091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(208)</c:v>
                </c:pt>
                <c:pt idx="2">
                  <c:v>Worcestershire Royal Hospital (290)</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(208)</c:v>
                </c:pt>
                <c:pt idx="2">
                  <c:v>Worcestershire Royal Hospital (290)</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(208)</c:v>
                </c:pt>
                <c:pt idx="2">
                  <c:v>Worcestershire Royal Hospital (290)</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(208)</c:v>
                </c:pt>
                <c:pt idx="2">
                  <c:v>Worcestershire Royal Hospital (290)</c:v>
                </c:pt>
                <c:pt idx="3">
                  <c:v>Kidderminster Treatment Centre - Acute Trust (-)</c:v>
                </c:pt>
              </c:strCache>
            </c:strRef>
          </c:cat>
          <c:val>
            <c:numRef>
              <c:f>Sheet1!$G$2:$G$5</c:f>
              <c:numCache>
                <c:formatCode>0.0;;</c:formatCode>
                <c:ptCount val="4"/>
                <c:pt idx="0">
                  <c:v>8.3353111434199239</c:v>
                </c:pt>
                <c:pt idx="1">
                  <c:v>8.4230328871577047</c:v>
                </c:pt>
                <c:pt idx="2">
                  <c:v>8.3291772408991154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(208)</c:v>
                </c:pt>
                <c:pt idx="2">
                  <c:v>Worcestershire Royal Hospital (290)</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(208)</c:v>
                </c:pt>
                <c:pt idx="2">
                  <c:v>Worcestershire Royal Hospital (290)</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(208)</c:v>
                </c:pt>
                <c:pt idx="2">
                  <c:v>Worcestershire Royal Hospital (290)</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1.6646888565800761</c:v>
                </c:pt>
                <c:pt idx="1">
                  <c:v>1.5769671128422953</c:v>
                </c:pt>
                <c:pt idx="2">
                  <c:v>1.6708227591008846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Alexandra Hospital (200)</c:v>
                </c:pt>
                <c:pt idx="2">
                  <c:v>Worcestershire Royal Hospital (283)</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Alexandra Hospital (200)</c:v>
                </c:pt>
                <c:pt idx="2">
                  <c:v>Worcestershire Royal Hospital (283)</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Alexandra Hospital (200)</c:v>
                </c:pt>
                <c:pt idx="2">
                  <c:v>Worcestershire Royal Hospital (283)</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Alexandra Hospital (200)</c:v>
                </c:pt>
                <c:pt idx="2">
                  <c:v>Worcestershire Royal Hospital (283)</c:v>
                </c:pt>
                <c:pt idx="3">
                  <c:v>Kidderminster Treatment Centre - Acute Trust (-)</c:v>
                </c:pt>
              </c:strCache>
            </c:strRef>
          </c:cat>
          <c:val>
            <c:numRef>
              <c:f>Sheet1!$G$2:$G$5</c:f>
              <c:numCache>
                <c:formatCode>0.0;;</c:formatCode>
                <c:ptCount val="4"/>
                <c:pt idx="0">
                  <c:v>8.7251281975134916</c:v>
                </c:pt>
                <c:pt idx="1">
                  <c:v>8.8008463861985398</c:v>
                </c:pt>
                <c:pt idx="2">
                  <c:v>8.6037241172249139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Alexandra Hospital (200)</c:v>
                </c:pt>
                <c:pt idx="2">
                  <c:v>Worcestershire Royal Hospital (283)</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Alexandra Hospital (200)</c:v>
                </c:pt>
                <c:pt idx="2">
                  <c:v>Worcestershire Royal Hospital (283)</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Alexandra Hospital (200)</c:v>
                </c:pt>
                <c:pt idx="2">
                  <c:v>Worcestershire Royal Hospital (283)</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1.2748718024865084</c:v>
                </c:pt>
                <c:pt idx="1">
                  <c:v>1.1991536138014602</c:v>
                </c:pt>
                <c:pt idx="2">
                  <c:v>1.3962758827750861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Alexandra Hospital (210)</c:v>
                </c:pt>
                <c:pt idx="2">
                  <c:v>Worcestershire Royal Hospital (294)</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Alexandra Hospital (210)</c:v>
                </c:pt>
                <c:pt idx="2">
                  <c:v>Worcestershire Royal Hospital (294)</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Alexandra Hospital (210)</c:v>
                </c:pt>
                <c:pt idx="2">
                  <c:v>Worcestershire Royal Hospital (294)</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Alexandra Hospital (210)</c:v>
                </c:pt>
                <c:pt idx="2">
                  <c:v>Worcestershire Royal Hospital (294)</c:v>
                </c:pt>
                <c:pt idx="3">
                  <c:v>Kidderminster Treatment Centre - Acute Trust (-)</c:v>
                </c:pt>
              </c:strCache>
            </c:strRef>
          </c:cat>
          <c:val>
            <c:numRef>
              <c:f>Sheet1!$G$2:$G$5</c:f>
              <c:numCache>
                <c:formatCode>0.0;;</c:formatCode>
                <c:ptCount val="4"/>
                <c:pt idx="0">
                  <c:v>8.8382859334306652</c:v>
                </c:pt>
                <c:pt idx="1">
                  <c:v>9.0612980215611447</c:v>
                </c:pt>
                <c:pt idx="2">
                  <c:v>8.5167931039022751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Alexandra Hospital (210)</c:v>
                </c:pt>
                <c:pt idx="2">
                  <c:v>Worcestershire Royal Hospital (294)</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Alexandra Hospital (210)</c:v>
                </c:pt>
                <c:pt idx="2">
                  <c:v>Worcestershire Royal Hospital (294)</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Alexandra Hospital (210)</c:v>
                </c:pt>
                <c:pt idx="2">
                  <c:v>Worcestershire Royal Hospital (294)</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1.1617140665693348</c:v>
                </c:pt>
                <c:pt idx="1">
                  <c:v>0.93870197843885528</c:v>
                </c:pt>
                <c:pt idx="2">
                  <c:v>1.4832068960977249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(207)</c:v>
                </c:pt>
                <c:pt idx="2">
                  <c:v>Worcestershire Royal Hospital (292)</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(207)</c:v>
                </c:pt>
                <c:pt idx="2">
                  <c:v>Worcestershire Royal Hospital (292)</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(207)</c:v>
                </c:pt>
                <c:pt idx="2">
                  <c:v>Worcestershire Royal Hospital (292)</c:v>
                </c:pt>
                <c:pt idx="3">
                  <c:v>Kidderminster Treatment Centre - Acute Trust (-)</c:v>
                </c:pt>
              </c:strCache>
            </c:strRef>
          </c:cat>
          <c:val>
            <c:numRef>
              <c:f>Sheet1!$F$2:$F$5</c:f>
              <c:numCache>
                <c:formatCode>0.0;;</c:formatCode>
                <c:ptCount val="4"/>
                <c:pt idx="0">
                  <c:v>0</c:v>
                </c:pt>
                <c:pt idx="1">
                  <c:v>0</c:v>
                </c:pt>
                <c:pt idx="2">
                  <c:v>8.1975002943719844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(207)</c:v>
                </c:pt>
                <c:pt idx="2">
                  <c:v>Worcestershire Royal Hospital (292)</c:v>
                </c:pt>
                <c:pt idx="3">
                  <c:v>Kidderminster Treatment Centre - Acute Trust (-)</c:v>
                </c:pt>
              </c:strCache>
            </c:strRef>
          </c:cat>
          <c:val>
            <c:numRef>
              <c:f>Sheet1!$G$2:$G$5</c:f>
              <c:numCache>
                <c:formatCode>0.0;;</c:formatCode>
                <c:ptCount val="4"/>
                <c:pt idx="0">
                  <c:v>8.3835522963575482</c:v>
                </c:pt>
                <c:pt idx="1">
                  <c:v>8.5313450761257581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(207)</c:v>
                </c:pt>
                <c:pt idx="2">
                  <c:v>Worcestershire Royal Hospital (292)</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(207)</c:v>
                </c:pt>
                <c:pt idx="2">
                  <c:v>Worcestershire Royal Hospital (292)</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Alexandra Hospital (207)</c:v>
                </c:pt>
                <c:pt idx="2">
                  <c:v>Worcestershire Royal Hospital (292)</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1.6164477036424518</c:v>
                </c:pt>
                <c:pt idx="1">
                  <c:v>1.4686549238742419</c:v>
                </c:pt>
                <c:pt idx="2">
                  <c:v>1.8024997056280156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(210)</c:v>
                </c:pt>
                <c:pt idx="2">
                  <c:v>Worcestershire Royal Hospital (291)</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(210)</c:v>
                </c:pt>
                <c:pt idx="2">
                  <c:v>Worcestershire Royal Hospital (291)</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(210)</c:v>
                </c:pt>
                <c:pt idx="2">
                  <c:v>Worcestershire Royal Hospital (291)</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(210)</c:v>
                </c:pt>
                <c:pt idx="2">
                  <c:v>Worcestershire Royal Hospital (291)</c:v>
                </c:pt>
                <c:pt idx="3">
                  <c:v>Kidderminster Treatment Centre - Acute Trust (-)</c:v>
                </c:pt>
              </c:strCache>
            </c:strRef>
          </c:cat>
          <c:val>
            <c:numRef>
              <c:f>Sheet1!$G$2:$G$5</c:f>
              <c:numCache>
                <c:formatCode>0.0;;</c:formatCode>
                <c:ptCount val="4"/>
                <c:pt idx="0">
                  <c:v>7.4066101841205372</c:v>
                </c:pt>
                <c:pt idx="1">
                  <c:v>7.5708457867303256</c:v>
                </c:pt>
                <c:pt idx="2">
                  <c:v>7.0013724840447571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(210)</c:v>
                </c:pt>
                <c:pt idx="2">
                  <c:v>Worcestershire Royal Hospital (291)</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(210)</c:v>
                </c:pt>
                <c:pt idx="2">
                  <c:v>Worcestershire Royal Hospital (291)</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(210)</c:v>
                </c:pt>
                <c:pt idx="2">
                  <c:v>Worcestershire Royal Hospital (291)</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2.5933898158794628</c:v>
                </c:pt>
                <c:pt idx="1">
                  <c:v>2.4291542132696744</c:v>
                </c:pt>
                <c:pt idx="2">
                  <c:v>2.9986275159552429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Alexandra Hospital (192)</c:v>
                </c:pt>
                <c:pt idx="2">
                  <c:v>Worcestershire Royal Hospital (264)</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Alexandra Hospital (192)</c:v>
                </c:pt>
                <c:pt idx="2">
                  <c:v>Worcestershire Royal Hospital (264)</c:v>
                </c:pt>
                <c:pt idx="3">
                  <c:v>Kidderminster Treatment Centre - Acute Trust (-)</c:v>
                </c:pt>
              </c:strCache>
            </c:strRef>
          </c:cat>
          <c:val>
            <c:numRef>
              <c:f>Sheet1!$E$2:$E$5</c:f>
              <c:numCache>
                <c:formatCode>0.0;;</c:formatCode>
                <c:ptCount val="4"/>
                <c:pt idx="0">
                  <c:v>0</c:v>
                </c:pt>
                <c:pt idx="1">
                  <c:v>0</c:v>
                </c:pt>
                <c:pt idx="2">
                  <c:v>6.7425830018527764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Alexandra Hospital (192)</c:v>
                </c:pt>
                <c:pt idx="2">
                  <c:v>Worcestershire Royal Hospital (264)</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Alexandra Hospital (192)</c:v>
                </c:pt>
                <c:pt idx="2">
                  <c:v>Worcestershire Royal Hospital (264)</c:v>
                </c:pt>
                <c:pt idx="3">
                  <c:v>Kidderminster Treatment Centre - Acute Trust (-)</c:v>
                </c:pt>
              </c:strCache>
            </c:strRef>
          </c:cat>
          <c:val>
            <c:numRef>
              <c:f>Sheet1!$G$2:$G$5</c:f>
              <c:numCache>
                <c:formatCode>0.0;;</c:formatCode>
                <c:ptCount val="4"/>
                <c:pt idx="0">
                  <c:v>7.3506841328040764</c:v>
                </c:pt>
                <c:pt idx="1">
                  <c:v>7.7694450440440406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Alexandra Hospital (192)</c:v>
                </c:pt>
                <c:pt idx="2">
                  <c:v>Worcestershire Royal Hospital (264)</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Alexandra Hospital (192)</c:v>
                </c:pt>
                <c:pt idx="2">
                  <c:v>Worcestershire Royal Hospital (264)</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Alexandra Hospital (192)</c:v>
                </c:pt>
                <c:pt idx="2">
                  <c:v>Worcestershire Royal Hospital (264)</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2.6493158671959236</c:v>
                </c:pt>
                <c:pt idx="1">
                  <c:v>2.2305549559559594</c:v>
                </c:pt>
                <c:pt idx="2">
                  <c:v>3.2574169981472236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Alexandra Hospital (204)</c:v>
                </c:pt>
                <c:pt idx="2">
                  <c:v>Worcestershire Royal Hospital (285)</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Alexandra Hospital (204)</c:v>
                </c:pt>
                <c:pt idx="2">
                  <c:v>Worcestershire Royal Hospital (285)</c:v>
                </c:pt>
                <c:pt idx="3">
                  <c:v>Kidderminster Treatment Centre - Acute Trust (-)</c:v>
                </c:pt>
              </c:strCache>
            </c:strRef>
          </c:cat>
          <c:val>
            <c:numRef>
              <c:f>Sheet1!$E$2:$E$5</c:f>
              <c:numCache>
                <c:formatCode>0.0;;</c:formatCode>
                <c:ptCount val="4"/>
                <c:pt idx="0">
                  <c:v>0</c:v>
                </c:pt>
                <c:pt idx="1">
                  <c:v>0</c:v>
                </c:pt>
                <c:pt idx="2">
                  <c:v>6.6021610577705818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Alexandra Hospital (204)</c:v>
                </c:pt>
                <c:pt idx="2">
                  <c:v>Worcestershire Royal Hospital (285)</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Alexandra Hospital (204)</c:v>
                </c:pt>
                <c:pt idx="2">
                  <c:v>Worcestershire Royal Hospital (285)</c:v>
                </c:pt>
                <c:pt idx="3">
                  <c:v>Kidderminster Treatment Centre - Acute Trust (-)</c:v>
                </c:pt>
              </c:strCache>
            </c:strRef>
          </c:cat>
          <c:val>
            <c:numRef>
              <c:f>Sheet1!$G$2:$G$5</c:f>
              <c:numCache>
                <c:formatCode>0.0;;</c:formatCode>
                <c:ptCount val="4"/>
                <c:pt idx="0">
                  <c:v>6.8931822702603469</c:v>
                </c:pt>
                <c:pt idx="1">
                  <c:v>7.0498216182454856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Alexandra Hospital (204)</c:v>
                </c:pt>
                <c:pt idx="2">
                  <c:v>Worcestershire Royal Hospital (285)</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Alexandra Hospital (204)</c:v>
                </c:pt>
                <c:pt idx="2">
                  <c:v>Worcestershire Royal Hospital (285)</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Alexandra Hospital (204)</c:v>
                </c:pt>
                <c:pt idx="2">
                  <c:v>Worcestershire Royal Hospital (285)</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3.1068177297396531</c:v>
                </c:pt>
                <c:pt idx="1">
                  <c:v>2.9501783817545144</c:v>
                </c:pt>
                <c:pt idx="2">
                  <c:v>3.3978389422294182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6.6012650793177201</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(205)</c:v>
                </c:pt>
                <c:pt idx="2">
                  <c:v>Worcestershire Royal Hospital (286)</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(205)</c:v>
                </c:pt>
                <c:pt idx="2">
                  <c:v>Worcestershire Royal Hospital (286)</c:v>
                </c:pt>
                <c:pt idx="3">
                  <c:v>Kidderminster Treatment Centre - Acute Trust (-)</c:v>
                </c:pt>
              </c:strCache>
            </c:strRef>
          </c:cat>
          <c:val>
            <c:numRef>
              <c:f>Sheet1!$E$2:$E$5</c:f>
              <c:numCache>
                <c:formatCode>0.0;;</c:formatCode>
                <c:ptCount val="4"/>
                <c:pt idx="0">
                  <c:v>0</c:v>
                </c:pt>
                <c:pt idx="1">
                  <c:v>0</c:v>
                </c:pt>
                <c:pt idx="2">
                  <c:v>8.2455979696850079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(205)</c:v>
                </c:pt>
                <c:pt idx="2">
                  <c:v>Worcestershire Royal Hospital (286)</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(205)</c:v>
                </c:pt>
                <c:pt idx="2">
                  <c:v>Worcestershire Royal Hospital (286)</c:v>
                </c:pt>
                <c:pt idx="3">
                  <c:v>Kidderminster Treatment Centre - Acute Trust (-)</c:v>
                </c:pt>
              </c:strCache>
            </c:strRef>
          </c:cat>
          <c:val>
            <c:numRef>
              <c:f>Sheet1!$G$2:$G$5</c:f>
              <c:numCache>
                <c:formatCode>0.0;;</c:formatCode>
                <c:ptCount val="4"/>
                <c:pt idx="0">
                  <c:v>8.5783799351148939</c:v>
                </c:pt>
                <c:pt idx="1">
                  <c:v>8.6509036192344091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(205)</c:v>
                </c:pt>
                <c:pt idx="2">
                  <c:v>Worcestershire Royal Hospital (286)</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(205)</c:v>
                </c:pt>
                <c:pt idx="2">
                  <c:v>Worcestershire Royal Hospital (286)</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(205)</c:v>
                </c:pt>
                <c:pt idx="2">
                  <c:v>Worcestershire Royal Hospital (286)</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1.4216200648851061</c:v>
                </c:pt>
                <c:pt idx="1">
                  <c:v>1.3490963807655909</c:v>
                </c:pt>
                <c:pt idx="2">
                  <c:v>1.7544020303149921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Alexandra Hospital (177)</c:v>
                </c:pt>
                <c:pt idx="2">
                  <c:v>Worcestershire Royal Hospital (262)</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Alexandra Hospital (177)</c:v>
                </c:pt>
                <c:pt idx="2">
                  <c:v>Worcestershire Royal Hospital (262)</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Alexandra Hospital (177)</c:v>
                </c:pt>
                <c:pt idx="2">
                  <c:v>Worcestershire Royal Hospital (262)</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Alexandra Hospital (177)</c:v>
                </c:pt>
                <c:pt idx="2">
                  <c:v>Worcestershire Royal Hospital (262)</c:v>
                </c:pt>
                <c:pt idx="3">
                  <c:v>Kidderminster Treatment Centre - Acute Trust (-)</c:v>
                </c:pt>
              </c:strCache>
            </c:strRef>
          </c:cat>
          <c:val>
            <c:numRef>
              <c:f>Sheet1!$G$2:$G$5</c:f>
              <c:numCache>
                <c:formatCode>0.0;;</c:formatCode>
                <c:ptCount val="4"/>
                <c:pt idx="0">
                  <c:v>7.5175076009763364</c:v>
                </c:pt>
                <c:pt idx="1">
                  <c:v>7.6113920702644409</c:v>
                </c:pt>
                <c:pt idx="2">
                  <c:v>7.2223703164242679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Alexandra Hospital (177)</c:v>
                </c:pt>
                <c:pt idx="2">
                  <c:v>Worcestershire Royal Hospital (262)</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Alexandra Hospital (177)</c:v>
                </c:pt>
                <c:pt idx="2">
                  <c:v>Worcestershire Royal Hospital (262)</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(442)</c:v>
                </c:pt>
                <c:pt idx="1">
                  <c:v>Alexandra Hospital (177)</c:v>
                </c:pt>
                <c:pt idx="2">
                  <c:v>Worcestershire Royal Hospital (262)</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2.4824923990236636</c:v>
                </c:pt>
                <c:pt idx="1">
                  <c:v>2.3886079297355591</c:v>
                </c:pt>
                <c:pt idx="2">
                  <c:v>2.7776296835757321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Alexandra Hospital (207)</c:v>
                </c:pt>
                <c:pt idx="2">
                  <c:v>Worcestershire Royal Hospital (290)</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Alexandra Hospital (207)</c:v>
                </c:pt>
                <c:pt idx="2">
                  <c:v>Worcestershire Royal Hospital (290)</c:v>
                </c:pt>
                <c:pt idx="3">
                  <c:v>Kidderminster Treatment Centre - Acute Trust (-)</c:v>
                </c:pt>
              </c:strCache>
            </c:strRef>
          </c:cat>
          <c:val>
            <c:numRef>
              <c:f>Sheet1!$E$2:$E$5</c:f>
              <c:numCache>
                <c:formatCode>0.0;;</c:formatCode>
                <c:ptCount val="4"/>
                <c:pt idx="0">
                  <c:v>0</c:v>
                </c:pt>
                <c:pt idx="1">
                  <c:v>0</c:v>
                </c:pt>
                <c:pt idx="2">
                  <c:v>8.9993445572549646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Alexandra Hospital (207)</c:v>
                </c:pt>
                <c:pt idx="2">
                  <c:v>Worcestershire Royal Hospital (290)</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Alexandra Hospital (207)</c:v>
                </c:pt>
                <c:pt idx="2">
                  <c:v>Worcestershire Royal Hospital (290)</c:v>
                </c:pt>
                <c:pt idx="3">
                  <c:v>Kidderminster Treatment Centre - Acute Trust (-)</c:v>
                </c:pt>
              </c:strCache>
            </c:strRef>
          </c:cat>
          <c:val>
            <c:numRef>
              <c:f>Sheet1!$G$2:$G$5</c:f>
              <c:numCache>
                <c:formatCode>0.0;;</c:formatCode>
                <c:ptCount val="4"/>
                <c:pt idx="0">
                  <c:v>9.2392480032773143</c:v>
                </c:pt>
                <c:pt idx="1">
                  <c:v>9.3865925519611402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Alexandra Hospital (207)</c:v>
                </c:pt>
                <c:pt idx="2">
                  <c:v>Worcestershire Royal Hospital (290)</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Alexandra Hospital (207)</c:v>
                </c:pt>
                <c:pt idx="2">
                  <c:v>Worcestershire Royal Hospital (290)</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Alexandra Hospital (207)</c:v>
                </c:pt>
                <c:pt idx="2">
                  <c:v>Worcestershire Royal Hospital (290)</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0.76075199672268567</c:v>
                </c:pt>
                <c:pt idx="1">
                  <c:v>0.61340744803885983</c:v>
                </c:pt>
                <c:pt idx="2">
                  <c:v>1.0006554427450354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Alexandra Hospital (177)</c:v>
                </c:pt>
                <c:pt idx="2">
                  <c:v>Worcestershire Royal Hospital (239)</c:v>
                </c:pt>
                <c:pt idx="3">
                  <c:v>Kidderminster Treatment Centre - Acute Trust (-)</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Alexandra Hospital (177)</c:v>
                </c:pt>
                <c:pt idx="2">
                  <c:v>Worcestershire Royal Hospital (239)</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Alexandra Hospital (177)</c:v>
                </c:pt>
                <c:pt idx="2">
                  <c:v>Worcestershire Royal Hospital (239)</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Alexandra Hospital (177)</c:v>
                </c:pt>
                <c:pt idx="2">
                  <c:v>Worcestershire Royal Hospital (239)</c:v>
                </c:pt>
                <c:pt idx="3">
                  <c:v>Kidderminster Treatment Centre - Acute Trust (-)</c:v>
                </c:pt>
              </c:strCache>
            </c:strRef>
          </c:cat>
          <c:val>
            <c:numRef>
              <c:f>Sheet1!$G$2:$G$5</c:f>
              <c:numCache>
                <c:formatCode>0.0;;</c:formatCode>
                <c:ptCount val="4"/>
                <c:pt idx="0">
                  <c:v>8.877201720858741</c:v>
                </c:pt>
                <c:pt idx="1">
                  <c:v>9.244949452962123</c:v>
                </c:pt>
                <c:pt idx="2">
                  <c:v>8.4439255380952876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Alexandra Hospital (177)</c:v>
                </c:pt>
                <c:pt idx="2">
                  <c:v>Worcestershire Royal Hospital (239)</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Alexandra Hospital (177)</c:v>
                </c:pt>
                <c:pt idx="2">
                  <c:v>Worcestershire Royal Hospital (239)</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Alexandra Hospital (177)</c:v>
                </c:pt>
                <c:pt idx="2">
                  <c:v>Worcestershire Royal Hospital (239)</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1.122798279141259</c:v>
                </c:pt>
                <c:pt idx="1">
                  <c:v>0.755050547037877</c:v>
                </c:pt>
                <c:pt idx="2">
                  <c:v>1.5560744619047124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Alexandra Hospital (195)</c:v>
                </c:pt>
                <c:pt idx="2">
                  <c:v>Worcestershire Royal Hospital (278)</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Alexandra Hospital (195)</c:v>
                </c:pt>
                <c:pt idx="2">
                  <c:v>Worcestershire Royal Hospital (278)</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Alexandra Hospital (195)</c:v>
                </c:pt>
                <c:pt idx="2">
                  <c:v>Worcestershire Royal Hospital (278)</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Alexandra Hospital (195)</c:v>
                </c:pt>
                <c:pt idx="2">
                  <c:v>Worcestershire Royal Hospital (278)</c:v>
                </c:pt>
                <c:pt idx="3">
                  <c:v>Kidderminster Treatment Centre - Acute Trust (-)</c:v>
                </c:pt>
              </c:strCache>
            </c:strRef>
          </c:cat>
          <c:val>
            <c:numRef>
              <c:f>Sheet1!$G$2:$G$5</c:f>
              <c:numCache>
                <c:formatCode>0.0;;</c:formatCode>
                <c:ptCount val="4"/>
                <c:pt idx="0">
                  <c:v>8.2183824004378092</c:v>
                </c:pt>
                <c:pt idx="1">
                  <c:v>8.4882800798381357</c:v>
                </c:pt>
                <c:pt idx="2">
                  <c:v>7.8904579977160108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Alexandra Hospital (195)</c:v>
                </c:pt>
                <c:pt idx="2">
                  <c:v>Worcestershire Royal Hospital (278)</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Alexandra Hospital (195)</c:v>
                </c:pt>
                <c:pt idx="2">
                  <c:v>Worcestershire Royal Hospital (278)</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Alexandra Hospital (195)</c:v>
                </c:pt>
                <c:pt idx="2">
                  <c:v>Worcestershire Royal Hospital (278)</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1.7816175995621908</c:v>
                </c:pt>
                <c:pt idx="1">
                  <c:v>1.5117199201618643</c:v>
                </c:pt>
                <c:pt idx="2">
                  <c:v>2.1095420022839892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Alexandra Hospital (39)</c:v>
                </c:pt>
                <c:pt idx="2">
                  <c:v>Worcestershire Royal Hospital (53)</c:v>
                </c:pt>
                <c:pt idx="3">
                  <c:v>Kidderminster Treatment Centre - Acute Trust (-)</c:v>
                </c:pt>
              </c:strCache>
            </c:strRef>
          </c:cat>
          <c:val>
            <c:numRef>
              <c:f>Sheet1!$D$2:$D$5</c:f>
              <c:numCache>
                <c:formatCode>0.0;;</c:formatCode>
                <c:ptCount val="4"/>
                <c:pt idx="0">
                  <c:v>7.5503476242477587</c:v>
                </c:pt>
                <c:pt idx="1">
                  <c:v>8.9545005579880517</c:v>
                </c:pt>
                <c:pt idx="2">
                  <c:v>6.0177829896830763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Alexandra Hospital (39)</c:v>
                </c:pt>
                <c:pt idx="2">
                  <c:v>Worcestershire Royal Hospital (53)</c:v>
                </c:pt>
                <c:pt idx="3">
                  <c:v>Kidderminster Treatment Centre - Acute Trust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Alexandra Hospital (39)</c:v>
                </c:pt>
                <c:pt idx="2">
                  <c:v>Worcestershire Royal Hospital (53)</c:v>
                </c:pt>
                <c:pt idx="3">
                  <c:v>Kidderminster Treatment Centre - Acute Trust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Alexandra Hospital (39)</c:v>
                </c:pt>
                <c:pt idx="2">
                  <c:v>Worcestershire Royal Hospital (53)</c:v>
                </c:pt>
                <c:pt idx="3">
                  <c:v>Kidderminster Treatment Centre - Acute Trust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Alexandra Hospital (39)</c:v>
                </c:pt>
                <c:pt idx="2">
                  <c:v>Worcestershire Royal Hospital (53)</c:v>
                </c:pt>
                <c:pt idx="3">
                  <c:v>Kidderminster Treatment Centre - Acute Trust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Alexandra Hospital (39)</c:v>
                </c:pt>
                <c:pt idx="2">
                  <c:v>Worcestershire Royal Hospital (53)</c:v>
                </c:pt>
                <c:pt idx="3">
                  <c:v>Kidderminster Treatment Centre - Acute Trust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(93)</c:v>
                </c:pt>
                <c:pt idx="1">
                  <c:v>Alexandra Hospital (39)</c:v>
                </c:pt>
                <c:pt idx="2">
                  <c:v>Worcestershire Royal Hospital (53)</c:v>
                </c:pt>
                <c:pt idx="3">
                  <c:v>Kidderminster Treatment Centre - Acute Trust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Alexandra Hospital (-)</c:v>
                </c:pt>
                <c:pt idx="2">
                  <c:v>Worcestershire Royal Hospital (42)</c:v>
                </c:pt>
                <c:pt idx="3">
                  <c:v>Kidderminster Treatment Centre - Acute Trust (-)</c:v>
                </c:pt>
              </c:strCache>
            </c:strRef>
          </c:cat>
          <c:val>
            <c:numRef>
              <c:f>Sheet1!$D$2:$D$5</c:f>
              <c:numCache>
                <c:formatCode>0.0;;</c:formatCode>
                <c:ptCount val="4"/>
                <c:pt idx="0">
                  <c:v>6.5553176648238214</c:v>
                </c:pt>
                <c:pt idx="1">
                  <c:v>0</c:v>
                </c:pt>
                <c:pt idx="2">
                  <c:v>5.932763877733203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Alexandra Hospital (-)</c:v>
                </c:pt>
                <c:pt idx="2">
                  <c:v>Worcestershire Royal Hospital (42)</c:v>
                </c:pt>
                <c:pt idx="3">
                  <c:v>Kidderminster Treatment Centre - Acute Trust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Alexandra Hospital (-)</c:v>
                </c:pt>
                <c:pt idx="2">
                  <c:v>Worcestershire Royal Hospital (42)</c:v>
                </c:pt>
                <c:pt idx="3">
                  <c:v>Kidderminster Treatment Centre - Acute Trust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Alexandra Hospital (-)</c:v>
                </c:pt>
                <c:pt idx="2">
                  <c:v>Worcestershire Royal Hospital (42)</c:v>
                </c:pt>
                <c:pt idx="3">
                  <c:v>Kidderminster Treatment Centre - Acute Trust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Alexandra Hospital (-)</c:v>
                </c:pt>
                <c:pt idx="2">
                  <c:v>Worcestershire Royal Hospital (42)</c:v>
                </c:pt>
                <c:pt idx="3">
                  <c:v>Kidderminster Treatment Centre - Acute Trust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Alexandra Hospital (-)</c:v>
                </c:pt>
                <c:pt idx="2">
                  <c:v>Worcestershire Royal Hospital (42)</c:v>
                </c:pt>
                <c:pt idx="3">
                  <c:v>Kidderminster Treatment Centre - Acute Trust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Alexandra Hospital (-)</c:v>
                </c:pt>
                <c:pt idx="2">
                  <c:v>Worcestershire Royal Hospital (42)</c:v>
                </c:pt>
                <c:pt idx="3">
                  <c:v>Kidderminster Treatment Centre - Acute Trust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0.26345631418087612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0.66664232389485401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0.18585489573324665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1.9402986412208456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0.18585489573324665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0.66664232389485445</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0.55064714034672502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5.3982261656401764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Alexandra Hospital (-)</c:v>
                </c:pt>
                <c:pt idx="2">
                  <c:v>Worcestershire Royal Hospital (-)</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(206)</c:v>
                </c:pt>
                <c:pt idx="2">
                  <c:v>Worcestershire Royal Hospital (285)</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(206)</c:v>
                </c:pt>
                <c:pt idx="2">
                  <c:v>Worcestershire Royal Hospital (285)</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(206)</c:v>
                </c:pt>
                <c:pt idx="2">
                  <c:v>Worcestershire Royal Hospital (285)</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(206)</c:v>
                </c:pt>
                <c:pt idx="2">
                  <c:v>Worcestershire Royal Hospital (285)</c:v>
                </c:pt>
                <c:pt idx="3">
                  <c:v>Kidderminster Treatment Centre - Acute Trust (-)</c:v>
                </c:pt>
              </c:strCache>
            </c:strRef>
          </c:cat>
          <c:val>
            <c:numRef>
              <c:f>Sheet1!$G$2:$G$5</c:f>
              <c:numCache>
                <c:formatCode>0.0;;</c:formatCode>
                <c:ptCount val="4"/>
                <c:pt idx="0">
                  <c:v>6.3798327221414421</c:v>
                </c:pt>
                <c:pt idx="1">
                  <c:v>6.3691495121760768</c:v>
                </c:pt>
                <c:pt idx="2">
                  <c:v>6.1055626714269504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(206)</c:v>
                </c:pt>
                <c:pt idx="2">
                  <c:v>Worcestershire Royal Hospital (285)</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(206)</c:v>
                </c:pt>
                <c:pt idx="2">
                  <c:v>Worcestershire Royal Hospital (285)</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Alexandra Hospital (206)</c:v>
                </c:pt>
                <c:pt idx="2">
                  <c:v>Worcestershire Royal Hospital (285)</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3.6201672778585579</c:v>
                </c:pt>
                <c:pt idx="1">
                  <c:v>3.6308504878239232</c:v>
                </c:pt>
                <c:pt idx="2">
                  <c:v>3.8944373285730496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Alexandra Hospital (149)</c:v>
                </c:pt>
                <c:pt idx="2">
                  <c:v>Worcestershire Royal Hospital (223)</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Alexandra Hospital (149)</c:v>
                </c:pt>
                <c:pt idx="2">
                  <c:v>Worcestershire Royal Hospital (223)</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Alexandra Hospital (149)</c:v>
                </c:pt>
                <c:pt idx="2">
                  <c:v>Worcestershire Royal Hospital (223)</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Alexandra Hospital (149)</c:v>
                </c:pt>
                <c:pt idx="2">
                  <c:v>Worcestershire Royal Hospital (223)</c:v>
                </c:pt>
                <c:pt idx="3">
                  <c:v>Kidderminster Treatment Centre - Acute Trust (-)</c:v>
                </c:pt>
              </c:strCache>
            </c:strRef>
          </c:cat>
          <c:val>
            <c:numRef>
              <c:f>Sheet1!$G$2:$G$5</c:f>
              <c:numCache>
                <c:formatCode>0.0;;</c:formatCode>
                <c:ptCount val="4"/>
                <c:pt idx="0">
                  <c:v>5.1537481540862284</c:v>
                </c:pt>
                <c:pt idx="1">
                  <c:v>4.9514750617930341</c:v>
                </c:pt>
                <c:pt idx="2">
                  <c:v>4.9752245638202988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Alexandra Hospital (149)</c:v>
                </c:pt>
                <c:pt idx="2">
                  <c:v>Worcestershire Royal Hospital (223)</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Alexandra Hospital (149)</c:v>
                </c:pt>
                <c:pt idx="2">
                  <c:v>Worcestershire Royal Hospital (223)</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(375)</c:v>
                </c:pt>
                <c:pt idx="1">
                  <c:v>Alexandra Hospital (149)</c:v>
                </c:pt>
                <c:pt idx="2">
                  <c:v>Worcestershire Royal Hospital (223)</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4.8462518459137716</c:v>
                </c:pt>
                <c:pt idx="1">
                  <c:v>5.0485249382069659</c:v>
                </c:pt>
                <c:pt idx="2">
                  <c:v>5.0247754361797012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Alexandra Hospital (87)</c:v>
                </c:pt>
                <c:pt idx="2">
                  <c:v>Worcestershire Royal Hospital (95)</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Alexandra Hospital (87)</c:v>
                </c:pt>
                <c:pt idx="2">
                  <c:v>Worcestershire Royal Hospital (95)</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Alexandra Hospital (87)</c:v>
                </c:pt>
                <c:pt idx="2">
                  <c:v>Worcestershire Royal Hospital (95)</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Alexandra Hospital (87)</c:v>
                </c:pt>
                <c:pt idx="2">
                  <c:v>Worcestershire Royal Hospital (95)</c:v>
                </c:pt>
                <c:pt idx="3">
                  <c:v>Kidderminster Treatment Centre - Acute Trust (-)</c:v>
                </c:pt>
              </c:strCache>
            </c:strRef>
          </c:cat>
          <c:val>
            <c:numRef>
              <c:f>Sheet1!$G$2:$G$5</c:f>
              <c:numCache>
                <c:formatCode>0.0;;</c:formatCode>
                <c:ptCount val="4"/>
                <c:pt idx="0">
                  <c:v>8.1984072248206665</c:v>
                </c:pt>
                <c:pt idx="1">
                  <c:v>8.4629743696188608</c:v>
                </c:pt>
                <c:pt idx="2">
                  <c:v>7.93082890181386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Alexandra Hospital (87)</c:v>
                </c:pt>
                <c:pt idx="2">
                  <c:v>Worcestershire Royal Hospital (95)</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Alexandra Hospital (87)</c:v>
                </c:pt>
                <c:pt idx="2">
                  <c:v>Worcestershire Royal Hospital (95)</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(184)</c:v>
                </c:pt>
                <c:pt idx="1">
                  <c:v>Alexandra Hospital (87)</c:v>
                </c:pt>
                <c:pt idx="2">
                  <c:v>Worcestershire Royal Hospital (95)</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1.8015927751793335</c:v>
                </c:pt>
                <c:pt idx="1">
                  <c:v>1.5370256303811392</c:v>
                </c:pt>
                <c:pt idx="2">
                  <c:v>2.06917109818614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(209)</c:v>
                </c:pt>
                <c:pt idx="2">
                  <c:v>Worcestershire Royal Hospital (294)</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(209)</c:v>
                </c:pt>
                <c:pt idx="2">
                  <c:v>Worcestershire Royal Hospital (294)</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(209)</c:v>
                </c:pt>
                <c:pt idx="2">
                  <c:v>Worcestershire Royal Hospital (294)</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(209)</c:v>
                </c:pt>
                <c:pt idx="2">
                  <c:v>Worcestershire Royal Hospital (294)</c:v>
                </c:pt>
                <c:pt idx="3">
                  <c:v>Kidderminster Treatment Centre - Acute Trust (-)</c:v>
                </c:pt>
              </c:strCache>
            </c:strRef>
          </c:cat>
          <c:val>
            <c:numRef>
              <c:f>Sheet1!$G$2:$G$5</c:f>
              <c:numCache>
                <c:formatCode>0.0;;</c:formatCode>
                <c:ptCount val="4"/>
                <c:pt idx="0">
                  <c:v>6.688778928029202</c:v>
                </c:pt>
                <c:pt idx="1">
                  <c:v>6.8462724242329536</c:v>
                </c:pt>
                <c:pt idx="2">
                  <c:v>6.3148652923159041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(209)</c:v>
                </c:pt>
                <c:pt idx="2">
                  <c:v>Worcestershire Royal Hospital (294)</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(209)</c:v>
                </c:pt>
                <c:pt idx="2">
                  <c:v>Worcestershire Royal Hospital (294)</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(209)</c:v>
                </c:pt>
                <c:pt idx="2">
                  <c:v>Worcestershire Royal Hospital (294)</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3.311221071970798</c:v>
                </c:pt>
                <c:pt idx="1">
                  <c:v>3.1537275757670464</c:v>
                </c:pt>
                <c:pt idx="2">
                  <c:v>3.6851347076840959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Alexandra Hospital (197)</c:v>
                </c:pt>
                <c:pt idx="2">
                  <c:v>Worcestershire Royal Hospital (275)</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Alexandra Hospital (197)</c:v>
                </c:pt>
                <c:pt idx="2">
                  <c:v>Worcestershire Royal Hospital (275)</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Alexandra Hospital (197)</c:v>
                </c:pt>
                <c:pt idx="2">
                  <c:v>Worcestershire Royal Hospital (275)</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Alexandra Hospital (197)</c:v>
                </c:pt>
                <c:pt idx="2">
                  <c:v>Worcestershire Royal Hospital (275)</c:v>
                </c:pt>
                <c:pt idx="3">
                  <c:v>Kidderminster Treatment Centre - Acute Trust (-)</c:v>
                </c:pt>
              </c:strCache>
            </c:strRef>
          </c:cat>
          <c:val>
            <c:numRef>
              <c:f>Sheet1!$G$2:$G$5</c:f>
              <c:numCache>
                <c:formatCode>0.0;;</c:formatCode>
                <c:ptCount val="4"/>
                <c:pt idx="0">
                  <c:v>7.8641837260156846</c:v>
                </c:pt>
                <c:pt idx="1">
                  <c:v>7.8449309563059053</c:v>
                </c:pt>
                <c:pt idx="2">
                  <c:v>7.5305297432474578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Alexandra Hospital (197)</c:v>
                </c:pt>
                <c:pt idx="2">
                  <c:v>Worcestershire Royal Hospital (275)</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Alexandra Hospital (197)</c:v>
                </c:pt>
                <c:pt idx="2">
                  <c:v>Worcestershire Royal Hospital (275)</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Alexandra Hospital (197)</c:v>
                </c:pt>
                <c:pt idx="2">
                  <c:v>Worcestershire Royal Hospital (275)</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2.1358162739843154</c:v>
                </c:pt>
                <c:pt idx="1">
                  <c:v>2.1550690436940947</c:v>
                </c:pt>
                <c:pt idx="2">
                  <c:v>2.4694702567525422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Alexandra Hospital (158)</c:v>
                </c:pt>
                <c:pt idx="2">
                  <c:v>Worcestershire Royal Hospital (202)</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Alexandra Hospital (158)</c:v>
                </c:pt>
                <c:pt idx="2">
                  <c:v>Worcestershire Royal Hospital (202)</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Alexandra Hospital (158)</c:v>
                </c:pt>
                <c:pt idx="2">
                  <c:v>Worcestershire Royal Hospital (202)</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Alexandra Hospital (158)</c:v>
                </c:pt>
                <c:pt idx="2">
                  <c:v>Worcestershire Royal Hospital (202)</c:v>
                </c:pt>
                <c:pt idx="3">
                  <c:v>Kidderminster Treatment Centre - Acute Trust (-)</c:v>
                </c:pt>
              </c:strCache>
            </c:strRef>
          </c:cat>
          <c:val>
            <c:numRef>
              <c:f>Sheet1!$G$2:$G$5</c:f>
              <c:numCache>
                <c:formatCode>0.0;;</c:formatCode>
                <c:ptCount val="4"/>
                <c:pt idx="0">
                  <c:v>8.865863713826128</c:v>
                </c:pt>
                <c:pt idx="1">
                  <c:v>8.8808562821449577</c:v>
                </c:pt>
                <c:pt idx="2">
                  <c:v>8.7751255440275848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Alexandra Hospital (158)</c:v>
                </c:pt>
                <c:pt idx="2">
                  <c:v>Worcestershire Royal Hospital (202)</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Alexandra Hospital (158)</c:v>
                </c:pt>
                <c:pt idx="2">
                  <c:v>Worcestershire Royal Hospital (202)</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Alexandra Hospital (158)</c:v>
                </c:pt>
                <c:pt idx="2">
                  <c:v>Worcestershire Royal Hospital (202)</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1.134136286173872</c:v>
                </c:pt>
                <c:pt idx="1">
                  <c:v>1.1191437178550423</c:v>
                </c:pt>
                <c:pt idx="2">
                  <c:v>1.2248744559724152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(352)</c:v>
                </c:pt>
                <c:pt idx="1">
                  <c:v>Alexandra Hospital (142)</c:v>
                </c:pt>
                <c:pt idx="2">
                  <c:v>Worcestershire Royal Hospital (207)</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(352)</c:v>
                </c:pt>
                <c:pt idx="1">
                  <c:v>Alexandra Hospital (142)</c:v>
                </c:pt>
                <c:pt idx="2">
                  <c:v>Worcestershire Royal Hospital (207)</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(352)</c:v>
                </c:pt>
                <c:pt idx="1">
                  <c:v>Alexandra Hospital (142)</c:v>
                </c:pt>
                <c:pt idx="2">
                  <c:v>Worcestershire Royal Hospital (207)</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(352)</c:v>
                </c:pt>
                <c:pt idx="1">
                  <c:v>Alexandra Hospital (142)</c:v>
                </c:pt>
                <c:pt idx="2">
                  <c:v>Worcestershire Royal Hospital (207)</c:v>
                </c:pt>
                <c:pt idx="3">
                  <c:v>Kidderminster Treatment Centre - Acute Trust (-)</c:v>
                </c:pt>
              </c:strCache>
            </c:strRef>
          </c:cat>
          <c:val>
            <c:numRef>
              <c:f>Sheet1!$G$2:$G$5</c:f>
              <c:numCache>
                <c:formatCode>0.0;;</c:formatCode>
                <c:ptCount val="4"/>
                <c:pt idx="0">
                  <c:v>4.2313130555616683</c:v>
                </c:pt>
                <c:pt idx="1">
                  <c:v>4.0110219502981632</c:v>
                </c:pt>
                <c:pt idx="2">
                  <c:v>4.3498169672251086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(352)</c:v>
                </c:pt>
                <c:pt idx="1">
                  <c:v>Alexandra Hospital (142)</c:v>
                </c:pt>
                <c:pt idx="2">
                  <c:v>Worcestershire Royal Hospital (207)</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(352)</c:v>
                </c:pt>
                <c:pt idx="1">
                  <c:v>Alexandra Hospital (142)</c:v>
                </c:pt>
                <c:pt idx="2">
                  <c:v>Worcestershire Royal Hospital (207)</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(352)</c:v>
                </c:pt>
                <c:pt idx="1">
                  <c:v>Alexandra Hospital (142)</c:v>
                </c:pt>
                <c:pt idx="2">
                  <c:v>Worcestershire Royal Hospital (207)</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5.7686869444383317</c:v>
                </c:pt>
                <c:pt idx="1">
                  <c:v>5.9889780497018368</c:v>
                </c:pt>
                <c:pt idx="2">
                  <c:v>5.6501830327748914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Alexandra Hospital (194)</c:v>
                </c:pt>
                <c:pt idx="2">
                  <c:v>Worcestershire Royal Hospital (254)</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Alexandra Hospital (194)</c:v>
                </c:pt>
                <c:pt idx="2">
                  <c:v>Worcestershire Royal Hospital (254)</c:v>
                </c:pt>
                <c:pt idx="3">
                  <c:v>Kidderminster Treatment Centre - Acute Trust (-)</c:v>
                </c:pt>
              </c:strCache>
            </c:strRef>
          </c:cat>
          <c:val>
            <c:numRef>
              <c:f>Sheet1!$E$2:$E$5</c:f>
              <c:numCache>
                <c:formatCode>0.0;;</c:formatCode>
                <c:ptCount val="4"/>
                <c:pt idx="0">
                  <c:v>0</c:v>
                </c:pt>
                <c:pt idx="1">
                  <c:v>0</c:v>
                </c:pt>
                <c:pt idx="2">
                  <c:v>5.9127993449938936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Alexandra Hospital (194)</c:v>
                </c:pt>
                <c:pt idx="2">
                  <c:v>Worcestershire Royal Hospital (254)</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Alexandra Hospital (194)</c:v>
                </c:pt>
                <c:pt idx="2">
                  <c:v>Worcestershire Royal Hospital (254)</c:v>
                </c:pt>
                <c:pt idx="3">
                  <c:v>Kidderminster Treatment Centre - Acute Trust (-)</c:v>
                </c:pt>
              </c:strCache>
            </c:strRef>
          </c:cat>
          <c:val>
            <c:numRef>
              <c:f>Sheet1!$G$2:$G$5</c:f>
              <c:numCache>
                <c:formatCode>0.0;;</c:formatCode>
                <c:ptCount val="4"/>
                <c:pt idx="0">
                  <c:v>6.3795101742228626</c:v>
                </c:pt>
                <c:pt idx="1">
                  <c:v>6.694243879614965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Alexandra Hospital (194)</c:v>
                </c:pt>
                <c:pt idx="2">
                  <c:v>Worcestershire Royal Hospital (254)</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Alexandra Hospital (194)</c:v>
                </c:pt>
                <c:pt idx="2">
                  <c:v>Worcestershire Royal Hospital (254)</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Alexandra Hospital (194)</c:v>
                </c:pt>
                <c:pt idx="2">
                  <c:v>Worcestershire Royal Hospital (254)</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3.6204898257771374</c:v>
                </c:pt>
                <c:pt idx="1">
                  <c:v>3.305756120385035</c:v>
                </c:pt>
                <c:pt idx="2">
                  <c:v>4.0872006550061064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Alexandra Hospital (195)</c:v>
                </c:pt>
                <c:pt idx="2">
                  <c:v>Worcestershire Royal Hospital (263)</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Alexandra Hospital (195)</c:v>
                </c:pt>
                <c:pt idx="2">
                  <c:v>Worcestershire Royal Hospital (263)</c:v>
                </c:pt>
                <c:pt idx="3">
                  <c:v>Kidderminster Treatment Centre - Acute Trust (-)</c:v>
                </c:pt>
              </c:strCache>
            </c:strRef>
          </c:cat>
          <c:val>
            <c:numRef>
              <c:f>Sheet1!$E$2:$E$5</c:f>
              <c:numCache>
                <c:formatCode>0.0;;</c:formatCode>
                <c:ptCount val="4"/>
                <c:pt idx="0">
                  <c:v>0</c:v>
                </c:pt>
                <c:pt idx="1">
                  <c:v>0</c:v>
                </c:pt>
                <c:pt idx="2">
                  <c:v>6.6073242839723916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Alexandra Hospital (195)</c:v>
                </c:pt>
                <c:pt idx="2">
                  <c:v>Worcestershire Royal Hospital (263)</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Alexandra Hospital (195)</c:v>
                </c:pt>
                <c:pt idx="2">
                  <c:v>Worcestershire Royal Hospital (263)</c:v>
                </c:pt>
                <c:pt idx="3">
                  <c:v>Kidderminster Treatment Centre - Acute Trust (-)</c:v>
                </c:pt>
              </c:strCache>
            </c:strRef>
          </c:cat>
          <c:val>
            <c:numRef>
              <c:f>Sheet1!$G$2:$G$5</c:f>
              <c:numCache>
                <c:formatCode>0.0;;</c:formatCode>
                <c:ptCount val="4"/>
                <c:pt idx="0">
                  <c:v>7.1440828022802334</c:v>
                </c:pt>
                <c:pt idx="1">
                  <c:v>7.4899353408062552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Alexandra Hospital (195)</c:v>
                </c:pt>
                <c:pt idx="2">
                  <c:v>Worcestershire Royal Hospital (263)</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Alexandra Hospital (195)</c:v>
                </c:pt>
                <c:pt idx="2">
                  <c:v>Worcestershire Royal Hospital (263)</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(461)</c:v>
                </c:pt>
                <c:pt idx="1">
                  <c:v>Alexandra Hospital (195)</c:v>
                </c:pt>
                <c:pt idx="2">
                  <c:v>Worcestershire Royal Hospital (263)</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2.8559171977197666</c:v>
                </c:pt>
                <c:pt idx="1">
                  <c:v>2.5100646591937448</c:v>
                </c:pt>
                <c:pt idx="2">
                  <c:v>3.3926757160276084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0.13947322950220364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0.59718329564013306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0.16649023796805906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1.7381343721481066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0.16649023796805906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0.59718329564013217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1.1190864333274408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6.0370930528336144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Alexandra Hospital (108)</c:v>
                </c:pt>
                <c:pt idx="2">
                  <c:v>Worcestershire Royal Hospital (149)</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Alexandra Hospital (108)</c:v>
                </c:pt>
                <c:pt idx="2">
                  <c:v>Worcestershire Royal Hospital (149)</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Alexandra Hospital (108)</c:v>
                </c:pt>
                <c:pt idx="2">
                  <c:v>Worcestershire Royal Hospital (149)</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Alexandra Hospital (108)</c:v>
                </c:pt>
                <c:pt idx="2">
                  <c:v>Worcestershire Royal Hospital (149)</c:v>
                </c:pt>
                <c:pt idx="3">
                  <c:v>Kidderminster Treatment Centre - Acute Trust (-)</c:v>
                </c:pt>
              </c:strCache>
            </c:strRef>
          </c:cat>
          <c:val>
            <c:numRef>
              <c:f>Sheet1!$G$2:$G$5</c:f>
              <c:numCache>
                <c:formatCode>0.0;;</c:formatCode>
                <c:ptCount val="4"/>
                <c:pt idx="0">
                  <c:v>7.6464130716345258</c:v>
                </c:pt>
                <c:pt idx="1">
                  <c:v>7.6959270609155617</c:v>
                </c:pt>
                <c:pt idx="2">
                  <c:v>7.6453601286733113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Alexandra Hospital (108)</c:v>
                </c:pt>
                <c:pt idx="2">
                  <c:v>Worcestershire Royal Hospital (149)</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Alexandra Hospital (108)</c:v>
                </c:pt>
                <c:pt idx="2">
                  <c:v>Worcestershire Royal Hospital (149)</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(259)</c:v>
                </c:pt>
                <c:pt idx="1">
                  <c:v>Alexandra Hospital (108)</c:v>
                </c:pt>
                <c:pt idx="2">
                  <c:v>Worcestershire Royal Hospital (149)</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2.3535869283654742</c:v>
                </c:pt>
                <c:pt idx="1">
                  <c:v>2.3040729390844383</c:v>
                </c:pt>
                <c:pt idx="2">
                  <c:v>2.3546398713266887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(295)</c:v>
                </c:pt>
                <c:pt idx="1">
                  <c:v>Alexandra Hospital (119)</c:v>
                </c:pt>
                <c:pt idx="2">
                  <c:v>Worcestershire Royal Hospital (174)</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(295)</c:v>
                </c:pt>
                <c:pt idx="1">
                  <c:v>Alexandra Hospital (119)</c:v>
                </c:pt>
                <c:pt idx="2">
                  <c:v>Worcestershire Royal Hospital (174)</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(295)</c:v>
                </c:pt>
                <c:pt idx="1">
                  <c:v>Alexandra Hospital (119)</c:v>
                </c:pt>
                <c:pt idx="2">
                  <c:v>Worcestershire Royal Hospital (174)</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(295)</c:v>
                </c:pt>
                <c:pt idx="1">
                  <c:v>Alexandra Hospital (119)</c:v>
                </c:pt>
                <c:pt idx="2">
                  <c:v>Worcestershire Royal Hospital (174)</c:v>
                </c:pt>
                <c:pt idx="3">
                  <c:v>Kidderminster Treatment Centre - Acute Trust (-)</c:v>
                </c:pt>
              </c:strCache>
            </c:strRef>
          </c:cat>
          <c:val>
            <c:numRef>
              <c:f>Sheet1!$G$2:$G$5</c:f>
              <c:numCache>
                <c:formatCode>0.0;;</c:formatCode>
                <c:ptCount val="4"/>
                <c:pt idx="0">
                  <c:v>5.9471655109809527</c:v>
                </c:pt>
                <c:pt idx="1">
                  <c:v>6.3663135677216527</c:v>
                </c:pt>
                <c:pt idx="2">
                  <c:v>5.8649329366013934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(295)</c:v>
                </c:pt>
                <c:pt idx="1">
                  <c:v>Alexandra Hospital (119)</c:v>
                </c:pt>
                <c:pt idx="2">
                  <c:v>Worcestershire Royal Hospital (174)</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(295)</c:v>
                </c:pt>
                <c:pt idx="1">
                  <c:v>Alexandra Hospital (119)</c:v>
                </c:pt>
                <c:pt idx="2">
                  <c:v>Worcestershire Royal Hospital (174)</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(295)</c:v>
                </c:pt>
                <c:pt idx="1">
                  <c:v>Alexandra Hospital (119)</c:v>
                </c:pt>
                <c:pt idx="2">
                  <c:v>Worcestershire Royal Hospital (174)</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4.0528344890190473</c:v>
                </c:pt>
                <c:pt idx="1">
                  <c:v>3.6336864322783473</c:v>
                </c:pt>
                <c:pt idx="2">
                  <c:v>4.1350670633986066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(208)</c:v>
                </c:pt>
                <c:pt idx="2">
                  <c:v>Worcestershire Royal Hospital (295)</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(208)</c:v>
                </c:pt>
                <c:pt idx="2">
                  <c:v>Worcestershire Royal Hospital (295)</c:v>
                </c:pt>
                <c:pt idx="3">
                  <c:v>Kidderminster Treatment Centre - Acute Trust (-)</c:v>
                </c:pt>
              </c:strCache>
            </c:strRef>
          </c:cat>
          <c:val>
            <c:numRef>
              <c:f>Sheet1!$E$2:$E$5</c:f>
              <c:numCache>
                <c:formatCode>0.0;;</c:formatCode>
                <c:ptCount val="4"/>
                <c:pt idx="0">
                  <c:v>0</c:v>
                </c:pt>
                <c:pt idx="1">
                  <c:v>0</c:v>
                </c:pt>
                <c:pt idx="2">
                  <c:v>8.4299246343931848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(208)</c:v>
                </c:pt>
                <c:pt idx="2">
                  <c:v>Worcestershire Royal Hospital (295)</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(208)</c:v>
                </c:pt>
                <c:pt idx="2">
                  <c:v>Worcestershire Royal Hospital (295)</c:v>
                </c:pt>
                <c:pt idx="3">
                  <c:v>Kidderminster Treatment Centre - Acute Trust (-)</c:v>
                </c:pt>
              </c:strCache>
            </c:strRef>
          </c:cat>
          <c:val>
            <c:numRef>
              <c:f>Sheet1!$G$2:$G$5</c:f>
              <c:numCache>
                <c:formatCode>0.0;;</c:formatCode>
                <c:ptCount val="4"/>
                <c:pt idx="0">
                  <c:v>8.7107964061054304</c:v>
                </c:pt>
                <c:pt idx="1">
                  <c:v>8.9078336534529043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(208)</c:v>
                </c:pt>
                <c:pt idx="2">
                  <c:v>Worcestershire Royal Hospital (295)</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(208)</c:v>
                </c:pt>
                <c:pt idx="2">
                  <c:v>Worcestershire Royal Hospital (295)</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Alexandra Hospital (208)</c:v>
                </c:pt>
                <c:pt idx="2">
                  <c:v>Worcestershire Royal Hospital (295)</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1.2892035938945696</c:v>
                </c:pt>
                <c:pt idx="1">
                  <c:v>1.0921663465470957</c:v>
                </c:pt>
                <c:pt idx="2">
                  <c:v>1.5700753656068152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(206)</c:v>
                </c:pt>
                <c:pt idx="2">
                  <c:v>Worcestershire Royal Hospital (292)</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(206)</c:v>
                </c:pt>
                <c:pt idx="2">
                  <c:v>Worcestershire Royal Hospital (292)</c:v>
                </c:pt>
                <c:pt idx="3">
                  <c:v>Kidderminster Treatment Centre - Acute Trust (-)</c:v>
                </c:pt>
              </c:strCache>
            </c:strRef>
          </c:cat>
          <c:val>
            <c:numRef>
              <c:f>Sheet1!$E$2:$E$5</c:f>
              <c:numCache>
                <c:formatCode>0.0;;</c:formatCode>
                <c:ptCount val="4"/>
                <c:pt idx="0">
                  <c:v>0</c:v>
                </c:pt>
                <c:pt idx="1">
                  <c:v>0</c:v>
                </c:pt>
                <c:pt idx="2">
                  <c:v>8.6711693774664784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(206)</c:v>
                </c:pt>
                <c:pt idx="2">
                  <c:v>Worcestershire Royal Hospital (292)</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(206)</c:v>
                </c:pt>
                <c:pt idx="2">
                  <c:v>Worcestershire Royal Hospital (292)</c:v>
                </c:pt>
                <c:pt idx="3">
                  <c:v>Kidderminster Treatment Centre - Acute Trust (-)</c:v>
                </c:pt>
              </c:strCache>
            </c:strRef>
          </c:cat>
          <c:val>
            <c:numRef>
              <c:f>Sheet1!$G$2:$G$5</c:f>
              <c:numCache>
                <c:formatCode>0.0;;</c:formatCode>
                <c:ptCount val="4"/>
                <c:pt idx="0">
                  <c:v>8.9040641517552093</c:v>
                </c:pt>
                <c:pt idx="1">
                  <c:v>9.0923151166746354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(206)</c:v>
                </c:pt>
                <c:pt idx="2">
                  <c:v>Worcestershire Royal Hospital (292)</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(206)</c:v>
                </c:pt>
                <c:pt idx="2">
                  <c:v>Worcestershire Royal Hospital (292)</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Alexandra Hospital (206)</c:v>
                </c:pt>
                <c:pt idx="2">
                  <c:v>Worcestershire Royal Hospital (292)</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1.0959358482447907</c:v>
                </c:pt>
                <c:pt idx="1">
                  <c:v>0.90768488332536457</c:v>
                </c:pt>
                <c:pt idx="2">
                  <c:v>1.3288306225335216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(206)</c:v>
                </c:pt>
                <c:pt idx="2">
                  <c:v>Worcestershire Royal Hospital (295)</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(206)</c:v>
                </c:pt>
                <c:pt idx="2">
                  <c:v>Worcestershire Royal Hospital (295)</c:v>
                </c:pt>
                <c:pt idx="3">
                  <c:v>Kidderminster Treatment Centre - Acute Trust (-)</c:v>
                </c:pt>
              </c:strCache>
            </c:strRef>
          </c:cat>
          <c:val>
            <c:numRef>
              <c:f>Sheet1!$E$2:$E$5</c:f>
              <c:numCache>
                <c:formatCode>0.0;;</c:formatCode>
                <c:ptCount val="4"/>
                <c:pt idx="0">
                  <c:v>0</c:v>
                </c:pt>
                <c:pt idx="1">
                  <c:v>0</c:v>
                </c:pt>
                <c:pt idx="2">
                  <c:v>7.5579525120953166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(206)</c:v>
                </c:pt>
                <c:pt idx="2">
                  <c:v>Worcestershire Royal Hospital (295)</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(206)</c:v>
                </c:pt>
                <c:pt idx="2">
                  <c:v>Worcestershire Royal Hospital (295)</c:v>
                </c:pt>
                <c:pt idx="3">
                  <c:v>Kidderminster Treatment Centre - Acute Trust (-)</c:v>
                </c:pt>
              </c:strCache>
            </c:strRef>
          </c:cat>
          <c:val>
            <c:numRef>
              <c:f>Sheet1!$G$2:$G$5</c:f>
              <c:numCache>
                <c:formatCode>0.0;;</c:formatCode>
                <c:ptCount val="4"/>
                <c:pt idx="0">
                  <c:v>7.9639993841259953</c:v>
                </c:pt>
                <c:pt idx="1">
                  <c:v>8.3292255079417572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(206)</c:v>
                </c:pt>
                <c:pt idx="2">
                  <c:v>Worcestershire Royal Hospital (295)</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(206)</c:v>
                </c:pt>
                <c:pt idx="2">
                  <c:v>Worcestershire Royal Hospital (295)</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(504)</c:v>
                </c:pt>
                <c:pt idx="1">
                  <c:v>Alexandra Hospital (206)</c:v>
                </c:pt>
                <c:pt idx="2">
                  <c:v>Worcestershire Royal Hospital (295)</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2.0360006158740047</c:v>
                </c:pt>
                <c:pt idx="1">
                  <c:v>1.6707744920582428</c:v>
                </c:pt>
                <c:pt idx="2">
                  <c:v>2.4420474879046834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7.7230307891733183</c:v>
                </c:pt>
                <c:pt idx="1">
                  <c:v>6.7898237621123041</c:v>
                </c:pt>
                <c:pt idx="2">
                  <c:v>6.2936234559464674</c:v>
                </c:pt>
                <c:pt idx="3">
                  <c:v>6.364620517611157</c:v>
                </c:pt>
                <c:pt idx="4">
                  <c:v>6.0370930528336144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6.3812403708934813</c:v>
                </c:pt>
                <c:pt idx="1">
                  <c:v>6.4999880725661274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8.47223189950261</c:v>
                </c:pt>
                <c:pt idx="1">
                  <c:v>8.3011946972287163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8.1193020007128442</c:v>
                </c:pt>
                <c:pt idx="1">
                  <c:v>8.4693007692111451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9.284469974787509</c:v>
                </c:pt>
                <c:pt idx="1">
                  <c:v>9.3647032549362859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0.21461724482809164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0.42318161829152423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0.11797987125132359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1.2316930526754115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0.11797987125132359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0.42318161829152423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0.42807361976665703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8.0392636836488744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3.382305036735116</c:v>
                </c:pt>
                <c:pt idx="1">
                  <c:v>3.6644433560831642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7.5831360982405753</c:v>
                </c:pt>
                <c:pt idx="1">
                  <c:v>6.5716238455417004</c:v>
                </c:pt>
                <c:pt idx="2">
                  <c:v>5.8014352619449827</c:v>
                </c:pt>
                <c:pt idx="3">
                  <c:v>6.1544946316757789</c:v>
                </c:pt>
                <c:pt idx="4">
                  <c:v>6.2453713420204418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9.2431756238899467</c:v>
                </c:pt>
                <c:pt idx="1">
                  <c:v>9.0413820206224802</c:v>
                </c:pt>
                <c:pt idx="2">
                  <c:v>8.9233150362855564</c:v>
                </c:pt>
                <c:pt idx="3">
                  <c:v>9.099744801069015</c:v>
                </c:pt>
                <c:pt idx="4">
                  <c:v>8.923271275151766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8.698191094985626</c:v>
                </c:pt>
                <c:pt idx="1">
                  <c:v>7.9965196206758797</c:v>
                </c:pt>
                <c:pt idx="2">
                  <c:v>8.1923547480282082</c:v>
                </c:pt>
                <c:pt idx="3">
                  <c:v>8.4156572916330408</c:v>
                </c:pt>
                <c:pt idx="4">
                  <c:v>8.3321098752605884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8.480844985121248</c:v>
                </c:pt>
                <c:pt idx="1">
                  <c:v>7.9723525422810004</c:v>
                </c:pt>
                <c:pt idx="2">
                  <c:v>8.0941972119379955</c:v>
                </c:pt>
                <c:pt idx="3">
                  <c:v>8.0343049654031553</c:v>
                </c:pt>
                <c:pt idx="4">
                  <c:v>8.2713665660702329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9.4900767517629383</c:v>
                </c:pt>
                <c:pt idx="1">
                  <c:v>9.1477746497195671</c:v>
                </c:pt>
                <c:pt idx="2">
                  <c:v>9.301231941722488</c:v>
                </c:pt>
                <c:pt idx="3">
                  <c:v>9.3243037517451075</c:v>
                </c:pt>
                <c:pt idx="4">
                  <c:v>9.1802179561687822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8.6392672044171714</c:v>
                </c:pt>
                <c:pt idx="1">
                  <c:v>8.3095643359597133</c:v>
                </c:pt>
                <c:pt idx="2">
                  <c:v>8.6729540059896433</c:v>
                </c:pt>
                <c:pt idx="3">
                  <c:v>8.3290760655086711</c:v>
                </c:pt>
                <c:pt idx="4">
                  <c:v>8.5032716978157907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9.079221879613609</c:v>
                </c:pt>
                <c:pt idx="1">
                  <c:v>8.9695744322855671</c:v>
                </c:pt>
                <c:pt idx="2">
                  <c:v>9.0379490060964205</c:v>
                </c:pt>
                <c:pt idx="3">
                  <c:v>8.9270500539699924</c:v>
                </c:pt>
                <c:pt idx="4">
                  <c:v>8.660018774055489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8.418343662836957</c:v>
                </c:pt>
                <c:pt idx="1">
                  <c:v>8.3977132449879459</c:v>
                </c:pt>
                <c:pt idx="2">
                  <c:v>8.4415462286455067</c:v>
                </c:pt>
                <c:pt idx="3">
                  <c:v>8.3531161870155124</c:v>
                </c:pt>
                <c:pt idx="4">
                  <c:v>8.3353111434199239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8.9547538024845768</c:v>
                </c:pt>
                <c:pt idx="1">
                  <c:v>8.5115733619497664</c:v>
                </c:pt>
                <c:pt idx="2">
                  <c:v>8.4997570880957785</c:v>
                </c:pt>
                <c:pt idx="3">
                  <c:v>8.5228025784562007</c:v>
                </c:pt>
                <c:pt idx="4">
                  <c:v>8.7251281975134916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0.13709917712100417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0.64433868512065473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0.17963680799673476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1.8753826908578048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0.17963680799673387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0.64433868512065473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0.3240358398194445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6.9304774151482151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9.1131372379685445</c:v>
                </c:pt>
                <c:pt idx="1">
                  <c:v>8.8400199155233317</c:v>
                </c:pt>
                <c:pt idx="2">
                  <c:v>8.8484139625751759</c:v>
                </c:pt>
                <c:pt idx="3">
                  <c:v>9.0022753483525424</c:v>
                </c:pt>
                <c:pt idx="4">
                  <c:v>8.8382859334306652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8.7223265067562714</c:v>
                </c:pt>
                <c:pt idx="1">
                  <c:v>8.5380828893492797</c:v>
                </c:pt>
                <c:pt idx="2">
                  <c:v>8.3904539358170815</c:v>
                </c:pt>
                <c:pt idx="3">
                  <c:v>8.4895307793279748</c:v>
                </c:pt>
                <c:pt idx="4">
                  <c:v>8.3835522963575482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7.8952885060162448</c:v>
                </c:pt>
                <c:pt idx="1">
                  <c:v>7.3308260664689158</c:v>
                </c:pt>
                <c:pt idx="2">
                  <c:v>7.2032565584788131</c:v>
                </c:pt>
                <c:pt idx="3">
                  <c:v>7.6329288272142728</c:v>
                </c:pt>
                <c:pt idx="4">
                  <c:v>7.4066101841205372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8.0139478107870534</c:v>
                </c:pt>
                <c:pt idx="1">
                  <c:v>7.5863366801911001</c:v>
                </c:pt>
                <c:pt idx="2">
                  <c:v>7.9257836352159492</c:v>
                </c:pt>
                <c:pt idx="3">
                  <c:v>7.4643408214958216</c:v>
                </c:pt>
                <c:pt idx="4">
                  <c:v>7.3506841328040764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7.1685407819728892</c:v>
                </c:pt>
                <c:pt idx="1">
                  <c:v>6.7582453020631004</c:v>
                </c:pt>
                <c:pt idx="2">
                  <c:v>6.859976951052662</c:v>
                </c:pt>
                <c:pt idx="3">
                  <c:v>6.6607512029811504</c:v>
                </c:pt>
                <c:pt idx="4">
                  <c:v>6.8931822702603469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8.803725045732012</c:v>
                </c:pt>
                <c:pt idx="1">
                  <c:v>8.5845928697688016</c:v>
                </c:pt>
                <c:pt idx="2">
                  <c:v>8.6522710917058419</c:v>
                </c:pt>
                <c:pt idx="3">
                  <c:v>8.6633073943865853</c:v>
                </c:pt>
                <c:pt idx="4">
                  <c:v>8.5783799351148939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7.7187678276842666</c:v>
                </c:pt>
                <c:pt idx="1">
                  <c:v>7.3904295790653114</c:v>
                </c:pt>
                <c:pt idx="2">
                  <c:v>7.4351041209458586</c:v>
                </c:pt>
                <c:pt idx="3">
                  <c:v>7.7796347603541109</c:v>
                </c:pt>
                <c:pt idx="4">
                  <c:v>7.5175076009763364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9.3706342838320609</c:v>
                </c:pt>
                <c:pt idx="1">
                  <c:v>9.2665731043774802</c:v>
                </c:pt>
                <c:pt idx="2">
                  <c:v>9.2816115632062672</c:v>
                </c:pt>
                <c:pt idx="3">
                  <c:v>9.3883454889822744</c:v>
                </c:pt>
                <c:pt idx="4">
                  <c:v>9.2392480032773143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8.9552498609820219</c:v>
                </c:pt>
                <c:pt idx="1">
                  <c:v>8.7796748283921779</c:v>
                </c:pt>
                <c:pt idx="2">
                  <c:v>8.8108516498754579</c:v>
                </c:pt>
                <c:pt idx="3">
                  <c:v>8.6355488679823296</c:v>
                </c:pt>
                <c:pt idx="4">
                  <c:v>8.877201720858741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8.2986134689745708</c:v>
                </c:pt>
                <c:pt idx="1">
                  <c:v>8.1219848623254638</c:v>
                </c:pt>
                <c:pt idx="2">
                  <c:v>8.2243335296660351</c:v>
                </c:pt>
                <c:pt idx="3">
                  <c:v>8.0995188967214755</c:v>
                </c:pt>
                <c:pt idx="4">
                  <c:v>8.2183824004378092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6.7998231579726953</c:v>
                </c:pt>
                <c:pt idx="1">
                  <c:v>6.7425753821061836</c:v>
                </c:pt>
                <c:pt idx="2">
                  <c:v>6.7537562694607489</c:v>
                </c:pt>
                <c:pt idx="3">
                  <c:v>6.2506002929940792</c:v>
                </c:pt>
                <c:pt idx="4">
                  <c:v>6.3798327221414421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5.2068095869298139</c:v>
                </c:pt>
                <c:pt idx="1">
                  <c:v>5.191717145497682</c:v>
                </c:pt>
                <c:pt idx="2">
                  <c:v>5.1537481540862284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7.9622356911192922</c:v>
                </c:pt>
                <c:pt idx="1">
                  <c:v>8.1974427633826803</c:v>
                </c:pt>
                <c:pt idx="2">
                  <c:v>8.0962746445164111</c:v>
                </c:pt>
                <c:pt idx="3">
                  <c:v>7.8562318128330162</c:v>
                </c:pt>
                <c:pt idx="4">
                  <c:v>8.1984072248206665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7.1628544918743096</c:v>
                </c:pt>
                <c:pt idx="1">
                  <c:v>6.7911191977166157</c:v>
                </c:pt>
                <c:pt idx="2">
                  <c:v>6.5682415170959896</c:v>
                </c:pt>
                <c:pt idx="3">
                  <c:v>6.3956033993652328</c:v>
                </c:pt>
                <c:pt idx="4">
                  <c:v>6.688778928029202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6.8441761516459394</c:v>
                </c:pt>
                <c:pt idx="1">
                  <c:v>7.6801026694649366</c:v>
                </c:pt>
                <c:pt idx="2">
                  <c:v>7.5972974703952874</c:v>
                </c:pt>
                <c:pt idx="3">
                  <c:v>7.3650447184771268</c:v>
                </c:pt>
                <c:pt idx="4">
                  <c:v>7.8641837260156846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8.8798073466723313</c:v>
                </c:pt>
                <c:pt idx="1">
                  <c:v>8.9661713440417401</c:v>
                </c:pt>
                <c:pt idx="2">
                  <c:v>9.0128969853619942</c:v>
                </c:pt>
                <c:pt idx="3">
                  <c:v>8.865863713826128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4.9509423451203878</c:v>
                </c:pt>
                <c:pt idx="1">
                  <c:v>4.4082329677673231</c:v>
                </c:pt>
                <c:pt idx="2">
                  <c:v>4.2046124800924316</c:v>
                </c:pt>
                <c:pt idx="3">
                  <c:v>4.1500689236959509</c:v>
                </c:pt>
                <c:pt idx="4">
                  <c:v>4.2313130555616683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6.4596506914747467</c:v>
                </c:pt>
                <c:pt idx="1">
                  <c:v>6.4239484260596571</c:v>
                </c:pt>
                <c:pt idx="2">
                  <c:v>6.5294047863979978</c:v>
                </c:pt>
                <c:pt idx="3">
                  <c:v>6.2419411287281372</c:v>
                </c:pt>
                <c:pt idx="4">
                  <c:v>6.3795101742228626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7.4778601114945573</c:v>
                </c:pt>
                <c:pt idx="1">
                  <c:v>7.2800897378841309</c:v>
                </c:pt>
                <c:pt idx="2">
                  <c:v>7.4773215178357786</c:v>
                </c:pt>
                <c:pt idx="3">
                  <c:v>6.963895650681887</c:v>
                </c:pt>
                <c:pt idx="4">
                  <c:v>7.1440828022802334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8.0883820351891451</c:v>
                </c:pt>
                <c:pt idx="1">
                  <c:v>7.6288813521034253</c:v>
                </c:pt>
                <c:pt idx="2">
                  <c:v>7.8095979812426242</c:v>
                </c:pt>
                <c:pt idx="3">
                  <c:v>7.4044203918586708</c:v>
                </c:pt>
                <c:pt idx="4">
                  <c:v>7.6464130716345258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8.9808808346824041</c:v>
                </c:pt>
                <c:pt idx="1">
                  <c:v>8.7107964061054304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9.1274314155475746</c:v>
                </c:pt>
                <c:pt idx="1">
                  <c:v>9.041089089900904</c:v>
                </c:pt>
                <c:pt idx="2">
                  <c:v>8.9809711215130008</c:v>
                </c:pt>
                <c:pt idx="3">
                  <c:v>9.024245159009153</c:v>
                </c:pt>
                <c:pt idx="4">
                  <c:v>8.9040641517552093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8.340466449634965</c:v>
                </c:pt>
                <c:pt idx="1">
                  <c:v>7.9001164807308202</c:v>
                </c:pt>
                <c:pt idx="2">
                  <c:v>7.9092158299467936</c:v>
                </c:pt>
                <c:pt idx="3">
                  <c:v>8.0018013573260429</c:v>
                </c:pt>
                <c:pt idx="4">
                  <c:v>7.9639993841259953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7.3526103953139499</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0.81097560975609762</c:v>
                </c:pt>
                <c:pt idx="1">
                  <c:v>0.18902439024390241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0.33668732760743136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0.1095723719702959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1.1439199576128183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0.10957237197029635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0.39302478633541149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1.2876095783580972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3.6644433560831642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0.39484399326871156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0.1810250099285895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5.0468419329904535E-2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0.52688310988011722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5.0468419329904535E-2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0.10277802520181289</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9.3647032549362859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0.23100814470811404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0.29585580403179801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8.2482386190466883E-2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0.86110436434086779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8.2482386190466883E-2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0.2958558040317989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0.1191299090853164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8.4693007692111451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0.14497532508326039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0.26048508001138959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7.2621292783713542E-2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0.75815595363267008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7.2621292783713542E-2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0.2604850800113887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0.4018943743607899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8.3011946972287163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8.447787598879053E-2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0.15494386715031183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1.6175919052934233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0.15494386715031272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0.55576765552946394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1.3572471776768751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6.4999880725661274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2.2415603799515793E-2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0.25804958363473141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7.1942294602951762E-2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0.75106730933130095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7.1942294602951762E-2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0.25804958363473141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0.25212894042214451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8.923271275151766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0.40313087431964956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0.16548827613153794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1.7276740332784399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0.16548827613153794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0.59358936197205914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0.81735483727542046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6.2453713420204418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8.0284010026310106</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3.5087719298245612E-2</c:v>
                </c:pt>
                <c:pt idx="1">
                  <c:v>6.4327485380116955E-2</c:v>
                </c:pt>
                <c:pt idx="2">
                  <c:v>0.24171539961013641</c:v>
                </c:pt>
                <c:pt idx="3">
                  <c:v>0.65886939571150094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0.19303330416311582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5.487209414165406E-2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0.57285684772491763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5.487209414165406E-2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0.12983390084453461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9.1802179561687822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0.62272812077995177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0.17431232197910784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1.8197958151694262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0.17431232197910784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0.62524030345934634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0.44567374687377459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6.1878351167976806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0.20523374041848985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0.4100461035477716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0.11431778794878245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1.1934614245661521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0.11431778794878333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0.41004610354777071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0.26568684896268913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8.1704754988577655</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0.54149361624106174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0.31176723157464359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8.691837322721252E-2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0.90741543721259177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8.6918373227211632E-2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0.31176723157464359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0.59651051382426701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8.2713665660702329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0.3264177962367576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0.10394281975790776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1.0851482342999326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0.10394281975790776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0.37283216372760819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0.50158998109146502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8.3321098752605884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8.4995338717637328</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0.19286000347617005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7.5324226981390296E-2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0.78637420169319228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7.5324226981390296E-2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0.27018022593566471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0.14041301548630081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8.3353111434199239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0.20530821610461736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6.3483089275804261E-2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0.66275441051139694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6.3483089275804261E-2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0.22770728742916013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0.1295216456127033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8.660018774055489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0.94736842105263153</c:v>
                </c:pt>
                <c:pt idx="1">
                  <c:v>5.8479532163742687E-3</c:v>
                </c:pt>
                <c:pt idx="2">
                  <c:v>9.7465886939571145E-3</c:v>
                </c:pt>
                <c:pt idx="3">
                  <c:v>3.8986354775828458E-3</c:v>
                </c:pt>
                <c:pt idx="4">
                  <c:v>0</c:v>
                </c:pt>
                <c:pt idx="5">
                  <c:v>3.3138401559454189E-2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0.25689618817756799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7.1824475185016112E-2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0.74983729138837774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7.1824475185016112E-2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0.25762697754591279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0.39427344351926408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8.5032716978157907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8.3383941528555603</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0.26163298305496241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0.36718500231141871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0.10236843337622314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1.068711864705862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0.10236843337622226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0.36718500231141782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0.79315568052831154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7.4066101841205372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8.9752261156540669E-2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0.28506818207937457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7.9474877844067038E-2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0.82970640554641406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7.9474877844067038E-2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0.28506818207937457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0.1036383778793617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8.3835522963575482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0.10472309804855406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0.20072389098410426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5.5960320088987103E-2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0.58421777162538646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5.5960320088987103E-2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0.20072389098410426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0.3649604587242159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8.8382859334306652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8.4776981821956809E-2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0.23898404021956487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6.6626963642836046E-2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0.69557601113941203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6.6626963642836046E-2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0.23898404021956487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0.42707397338105046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8.7251281975134916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0.2689243027888446</c:v>
                </c:pt>
                <c:pt idx="1">
                  <c:v>3.9840637450199202E-3</c:v>
                </c:pt>
                <c:pt idx="2">
                  <c:v>0.68924302788844627</c:v>
                </c:pt>
                <c:pt idx="3">
                  <c:v>1.9920318725099601E-3</c:v>
                </c:pt>
                <c:pt idx="4">
                  <c:v>0</c:v>
                </c:pt>
                <c:pt idx="5">
                  <c:v>3.9840637450199202E-3</c:v>
                </c:pt>
                <c:pt idx="6">
                  <c:v>0</c:v>
                </c:pt>
                <c:pt idx="7">
                  <c:v>1.7928286852589639E-2</c:v>
                </c:pt>
                <c:pt idx="8">
                  <c:v>1.3944223107569719E-2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8.0963694376756461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0.21581452399339529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0.33003274694648699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9.2010662350282324E-2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0.96057821039225288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9.2010662350281436E-2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0.33003274694648788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0.63036703579488673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7.5175076009763364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0.18851475290224151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6.3156220439037014E-2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0.65934194640957244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6.3156220439037014E-2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0.22653484265662627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0.28124440967042297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8.5783799351148939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0.14439080496481971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0.27105102313892537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7.5566998731122048E-2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0.78890870418381631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7.5566998731122048E-2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0.27105102313892537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0.56572079326649849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6.8931822702603469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0.12946576127471321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0.28605010773376716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7.9748631375119672E-2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0.83256435342146951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7.9748631375119672E-2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0.28605010773376804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0.56312821202454799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7.3506841328040764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0.31617993269853617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0.23741759403089802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6.6190250157010411E-2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0.69101678454596804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6.6190250157008634E-2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0.23741759403089802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0.66404137114444239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8.2183824004378092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0.3212163295066528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0.18490831053666845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5.1551054505839744E-2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0.53818566692342884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5.1551054505839744E-2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0.18490831053666845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0.3516431983853181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8.877201720858741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0.14017670878393318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4.4015242714779745E-2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0.45951286510671352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4.4015242714779745E-2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0.15787813161667508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1.0515451116438257E-2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9.2392480032773143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42</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7.5503476242477587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6.5553176648238214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6.7726635530545094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3.5647667826488316E-3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0.30874240938393793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8.6075075415604552E-2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0.89861152816542678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8.6075075415603663E-2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0.30874240938393882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0.79178899774494482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6.688778928029202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1.1173829352852271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0.47978144052068483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0.13375947851877434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1.3964299051496987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0.13375947851877434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0.47978144052068572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0.11917707390404608</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8.1984072248206665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7.9142916025825016E-2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0.3445102077966542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9.6046870194196998E-2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1.0027156454290633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9.6046870194196998E-2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0.3445102077966542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1.0733473200777581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5.1537481540862284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0.28658075427247898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8.8449014319292196E-2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0.92339511221357107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8.8449014319291308E-2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0.31725748315315094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0.52169188332704852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6.3798327221414421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0.29727121396604517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0.29871882705624486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8.3280575604216978E-2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0.86943734813893059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8.3280575604216978E-2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0.29871882705624486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1.3568491827518452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6.3795101742228626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0.34575401258831207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0.10782607179365389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1.1256888324840801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0.10782607179365389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0.3867609878845748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0.46407992060407377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4.2313130555616683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8.6287361356164993E-2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0.13389481736943765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3.7328874014521674E-2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0.38970812817670364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3.7328874014521674E-2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0.13389481736943765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0.22658143823475996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8.865863713826128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4.0029414181783629E-2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0.3718071148965576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0.10365704380761454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1.0821647740802902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0.10365704380761542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0.37180711489655671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0.62091485781079747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7.8641837260156846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6.5553176648238214</c:v>
                </c:pt>
                <c:pt idx="1">
                  <c:v>7.5503476242477587</c:v>
                </c:pt>
                <c:pt idx="2">
                  <c:v>6.0370930528336144</c:v>
                </c:pt>
                <c:pt idx="3" formatCode="General">
                  <c:v>5.1537481540862284</c:v>
                </c:pt>
                <c:pt idx="4">
                  <c:v>5.9471655109809527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8.3932249382655506</c:v>
                </c:pt>
                <c:pt idx="2">
                  <c:v>6.6213835006130024</c:v>
                </c:pt>
                <c:pt idx="3" formatCode="General">
                  <c:v>5.6369996917650518</c:v>
                </c:pt>
                <c:pt idx="4">
                  <c:v>6.408272257290359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0.41585403695899625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0.38074487761572406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0.10614882523030378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1.1081786172431904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0.10614882523030378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0.38074487761572406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0.40279761301036032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5.9471655109809527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0.11890880658547065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0.36347125016611948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0.1013330670440773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1.0579027876594829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0.1013330670440773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0.3634712501661177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0.31603626165377108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7.6464130716345258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0.6419411963655115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0.50118018017822052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0.13972528714706201</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1.4587120975535264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0.13972528714706201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0.50118018017822052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0.66029311782289213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7.1440828022802334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8.7107964061054304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0.3108900613337866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0.21762950216258048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6.0673478090304656E-2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0.63342246989139994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6.0673478090304656E-2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0.21762950216258048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0.18472023920370617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8.7107964061054304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8.9040641517552093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8.0392636836488744</c:v>
                </c:pt>
                <c:pt idx="1">
                  <c:v>8.2713665660702329</c:v>
                </c:pt>
                <c:pt idx="2">
                  <c:v>9.3647032549362859</c:v>
                </c:pt>
                <c:pt idx="3">
                  <c:v>8.3321098752605884</c:v>
                </c:pt>
                <c:pt idx="4">
                  <c:v>8.1704754988577655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7.637202179542828</c:v>
                </c:pt>
                <c:pt idx="1">
                  <c:v>7.962676384641771</c:v>
                </c:pt>
                <c:pt idx="2">
                  <c:v>9.0860703319617109</c:v>
                </c:pt>
                <c:pt idx="3">
                  <c:v>8.0947399821825279</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0.15544655410689145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0.18920628008885565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5.2749296283108649E-2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0.55069514041949574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5.2749296283108649E-2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0.18920628008885565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0.20639758678882103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8.9040641517552093</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7.9639993841259953</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5.9446621247902343E-2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0.27224426604146235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7.5899665931038029E-2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0.79238170237107752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7.5899665931038029E-2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0.27224426604146146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0.51277188194695356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7.9639993841259953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(123)</c:v>
                </c:pt>
                <c:pt idx="1">
                  <c:v>Alexandra Hospital (96)</c:v>
                </c:pt>
                <c:pt idx="2">
                  <c:v>Worcestershire Royal Hospital (-)</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(123)</c:v>
                </c:pt>
                <c:pt idx="1">
                  <c:v>Alexandra Hospital (96)</c:v>
                </c:pt>
                <c:pt idx="2">
                  <c:v>Worcestershire Royal Hospital (-)</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(123)</c:v>
                </c:pt>
                <c:pt idx="1">
                  <c:v>Alexandra Hospital (96)</c:v>
                </c:pt>
                <c:pt idx="2">
                  <c:v>Worcestershire Royal Hospital (-)</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(123)</c:v>
                </c:pt>
                <c:pt idx="1">
                  <c:v>Alexandra Hospital (96)</c:v>
                </c:pt>
                <c:pt idx="2">
                  <c:v>Worcestershire Royal Hospital (-)</c:v>
                </c:pt>
                <c:pt idx="3">
                  <c:v>Kidderminster Treatment Centre - Acute Trust (-)</c:v>
                </c:pt>
              </c:strCache>
            </c:strRef>
          </c:cat>
          <c:val>
            <c:numRef>
              <c:f>Sheet1!$G$2:$G$5</c:f>
              <c:numCache>
                <c:formatCode>0.0;;</c:formatCode>
                <c:ptCount val="4"/>
                <c:pt idx="0">
                  <c:v>6.9304774151482151</c:v>
                </c:pt>
                <c:pt idx="1">
                  <c:v>6.7242868467528023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(123)</c:v>
                </c:pt>
                <c:pt idx="1">
                  <c:v>Alexandra Hospital (96)</c:v>
                </c:pt>
                <c:pt idx="2">
                  <c:v>Worcestershire Royal Hospital (-)</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(123)</c:v>
                </c:pt>
                <c:pt idx="1">
                  <c:v>Alexandra Hospital (96)</c:v>
                </c:pt>
                <c:pt idx="2">
                  <c:v>Worcestershire Royal Hospital (-)</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(123)</c:v>
                </c:pt>
                <c:pt idx="1">
                  <c:v>Alexandra Hospital (96)</c:v>
                </c:pt>
                <c:pt idx="2">
                  <c:v>Worcestershire Royal Hospital (-)</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3.0695225848517849</c:v>
                </c:pt>
                <c:pt idx="1">
                  <c:v>3.2757131532471977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Alexandra Hospital (97)</c:v>
                </c:pt>
                <c:pt idx="2">
                  <c:v>Worcestershire Royal Hospital (-)</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Alexandra Hospital (97)</c:v>
                </c:pt>
                <c:pt idx="2">
                  <c:v>Worcestershire Royal Hospital (-)</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Alexandra Hospital (97)</c:v>
                </c:pt>
                <c:pt idx="2">
                  <c:v>Worcestershire Royal Hospital (-)</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Alexandra Hospital (97)</c:v>
                </c:pt>
                <c:pt idx="2">
                  <c:v>Worcestershire Royal Hospital (-)</c:v>
                </c:pt>
                <c:pt idx="3">
                  <c:v>Kidderminster Treatment Centre - Acute Trust (-)</c:v>
                </c:pt>
              </c:strCache>
            </c:strRef>
          </c:cat>
          <c:val>
            <c:numRef>
              <c:f>Sheet1!$G$2:$G$5</c:f>
              <c:numCache>
                <c:formatCode>0.0;;</c:formatCode>
                <c:ptCount val="4"/>
                <c:pt idx="0">
                  <c:v>8.0392636836488744</c:v>
                </c:pt>
                <c:pt idx="1">
                  <c:v>8.1169097353337225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Alexandra Hospital (97)</c:v>
                </c:pt>
                <c:pt idx="2">
                  <c:v>Worcestershire Royal Hospital (-)</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Alexandra Hospital (97)</c:v>
                </c:pt>
                <c:pt idx="2">
                  <c:v>Worcestershire Royal Hospital (-)</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(128)</c:v>
                </c:pt>
                <c:pt idx="1">
                  <c:v>Alexandra Hospital (97)</c:v>
                </c:pt>
                <c:pt idx="2">
                  <c:v>Worcestershire Royal Hospital (-)</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1.9607363163511256</c:v>
                </c:pt>
                <c:pt idx="1">
                  <c:v>1.8830902646662775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Alexandra Hospital (202)</c:v>
                </c:pt>
                <c:pt idx="2">
                  <c:v>Worcestershire Royal Hospital (280)</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Alexandra Hospital (202)</c:v>
                </c:pt>
                <c:pt idx="2">
                  <c:v>Worcestershire Royal Hospital (280)</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Alexandra Hospital (202)</c:v>
                </c:pt>
                <c:pt idx="2">
                  <c:v>Worcestershire Royal Hospital (280)</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Alexandra Hospital (202)</c:v>
                </c:pt>
                <c:pt idx="2">
                  <c:v>Worcestershire Royal Hospital (280)</c:v>
                </c:pt>
                <c:pt idx="3">
                  <c:v>Kidderminster Treatment Centre - Acute Trust (-)</c:v>
                </c:pt>
              </c:strCache>
            </c:strRef>
          </c:cat>
          <c:val>
            <c:numRef>
              <c:f>Sheet1!$G$2:$G$5</c:f>
              <c:numCache>
                <c:formatCode>0.0;;</c:formatCode>
                <c:ptCount val="4"/>
                <c:pt idx="0">
                  <c:v>6.0370930528336144</c:v>
                </c:pt>
                <c:pt idx="1">
                  <c:v>6.0415208265508458</c:v>
                </c:pt>
                <c:pt idx="2">
                  <c:v>5.5709849293550064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Alexandra Hospital (202)</c:v>
                </c:pt>
                <c:pt idx="2">
                  <c:v>Worcestershire Royal Hospital (280)</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Alexandra Hospital (202)</c:v>
                </c:pt>
                <c:pt idx="2">
                  <c:v>Worcestershire Royal Hospital (280)</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(485)</c:v>
                </c:pt>
                <c:pt idx="1">
                  <c:v>Alexandra Hospital (202)</c:v>
                </c:pt>
                <c:pt idx="2">
                  <c:v>Worcestershire Royal Hospital (280)</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3.9629069471663856</c:v>
                </c:pt>
                <c:pt idx="1">
                  <c:v>3.9584791734491542</c:v>
                </c:pt>
                <c:pt idx="2">
                  <c:v>4.4290150706449936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Alexandra Hospital (100)</c:v>
                </c:pt>
                <c:pt idx="2">
                  <c:v>Worcestershire Royal Hospital (202)</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Alexandra Hospital (100)</c:v>
                </c:pt>
                <c:pt idx="2">
                  <c:v>Worcestershire Royal Hospital (202)</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Alexandra Hospital (100)</c:v>
                </c:pt>
                <c:pt idx="2">
                  <c:v>Worcestershire Royal Hospital (202)</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Alexandra Hospital (100)</c:v>
                </c:pt>
                <c:pt idx="2">
                  <c:v>Worcestershire Royal Hospital (202)</c:v>
                </c:pt>
                <c:pt idx="3">
                  <c:v>Kidderminster Treatment Centre - Acute Trust (-)</c:v>
                </c:pt>
              </c:strCache>
            </c:strRef>
          </c:cat>
          <c:val>
            <c:numRef>
              <c:f>Sheet1!$G$2:$G$5</c:f>
              <c:numCache>
                <c:formatCode>0.0;;</c:formatCode>
                <c:ptCount val="4"/>
                <c:pt idx="0">
                  <c:v>5.3982261656401764</c:v>
                </c:pt>
                <c:pt idx="1">
                  <c:v>6.1076205560816659</c:v>
                </c:pt>
                <c:pt idx="2">
                  <c:v>5.1989224135229266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Alexandra Hospital (100)</c:v>
                </c:pt>
                <c:pt idx="2">
                  <c:v>Worcestershire Royal Hospital (202)</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Alexandra Hospital (100)</c:v>
                </c:pt>
                <c:pt idx="2">
                  <c:v>Worcestershire Royal Hospital (202)</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Alexandra Hospital (100)</c:v>
                </c:pt>
                <c:pt idx="2">
                  <c:v>Worcestershire Royal Hospital (202)</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4.6017738343598236</c:v>
                </c:pt>
                <c:pt idx="1">
                  <c:v>3.8923794439183341</c:v>
                </c:pt>
                <c:pt idx="2">
                  <c:v>4.8010775864770734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Sheet1!$G$2:$G$5</c:f>
              <c:numCache>
                <c:formatCode>0.0;;</c:formatCode>
                <c:ptCount val="4"/>
                <c:pt idx="0">
                  <c:v>8.3011946972287163</c:v>
                </c:pt>
                <c:pt idx="1">
                  <c:v>8.338576455510994</c:v>
                </c:pt>
                <c:pt idx="2">
                  <c:v>8.2443152006441824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(503)</c:v>
                </c:pt>
                <c:pt idx="1">
                  <c:v>Alexandra Hospital (209)</c:v>
                </c:pt>
                <c:pt idx="2">
                  <c:v>Worcestershire Royal Hospital (291)</c:v>
                </c:pt>
                <c:pt idx="3">
                  <c:v>Kidderminster Treatment Centre - Acute Trust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1.6988053027712837</c:v>
                </c:pt>
                <c:pt idx="1">
                  <c:v>1.661423544489006</c:v>
                </c:pt>
                <c:pt idx="2">
                  <c:v>1.7556847993558176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243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RWP | Worcestershire Acute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243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RWP | Worcestershire Acute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RWP | Worcestershire Acute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Worcestershire Acute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0559477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77520121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21735767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29321745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279722520"/>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51741933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Worcestershire Acute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Worcestershire Acute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Quality of information given while on waiting list</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enough support to recover/manage condition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8139074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77637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6819839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2971296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93245788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40022278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37596935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40923851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1977163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7702648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62954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90936330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0613484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98933376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231683797"/>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11985067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07819065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1524436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5589017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8086028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91214818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392380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3208527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30332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9223621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9185377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35106936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69649989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35474663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66321775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97511129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4818694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4940228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75821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04619037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0658461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30369586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36934035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09119879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854941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245408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77460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10345065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1203917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79380499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61148173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40310661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90637127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3230701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7774142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23078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996367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5417434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1959099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40320496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4258125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5383547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8037471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93362207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0634045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98657230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055351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99223533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56971420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25449404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19450287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1604218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62760692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83935155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8905421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20742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97152077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5761625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94586622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08732336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8594986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6116869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60770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65044319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5532232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45224048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0557223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96033780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450289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607306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48440969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5467437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76639377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26277409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7016603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70715556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14824090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30404379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131272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9150461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98190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8478052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1190651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29809938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7681283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689388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09198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97815711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0127863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94225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047855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1448839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21148881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54580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892532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69720040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667456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1708742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1038587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2235677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5953974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509600027"/>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7414037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9405667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6284103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875731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7767939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2285253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4651820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9664827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454969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6281807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247414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1670776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4415174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8637736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82294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402151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5906326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6361234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5360217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7778723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8273027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9283866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9227515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0690108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3624359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70398345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64176442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58038730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91208004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0749200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8709224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3965515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4044915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0467110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41207843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7365844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2512089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1119594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9841897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7662190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6399345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9691127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6968194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7172766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9795438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1285501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54311772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4945091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66709644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5323826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13280266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6282984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50925949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984828881"/>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49231665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0790641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90718445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283814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647491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455480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3488125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9720680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5047274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3949935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2108819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1863819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0811148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551592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6660851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400720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2796994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79224265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49539114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76%</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24%</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58242686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28681943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59976091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706452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716815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688557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136229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698295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0976302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343797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935352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771762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255515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002582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708314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058229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965320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501799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338337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023251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698390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863496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27570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387558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4020638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000740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808806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991507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67580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09868838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3767218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20950625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89218985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268233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429630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897965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320368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45073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456570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401359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04099181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159715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96423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114748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09365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9058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525396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841927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04732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237181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4304150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4645554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3416756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286122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777858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10899</TotalTime>
  <Words>15886</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Worcestershire Acute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2025-08-05T15:37:22Z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